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0"/>
  </p:notesMasterIdLst>
  <p:sldIdLst>
    <p:sldId id="262" r:id="rId3"/>
    <p:sldId id="258" r:id="rId4"/>
    <p:sldId id="259" r:id="rId5"/>
    <p:sldId id="257" r:id="rId6"/>
    <p:sldId id="260" r:id="rId7"/>
    <p:sldId id="266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8BD4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0CF28A-C5DA-408E-90D4-9041FEAFFA3D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83E0FE-AC5C-46AE-A101-6B78C379AD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496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83E0FE-AC5C-46AE-A101-6B78C379AD78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27990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4DCF9-78FC-493E-AB53-1D1AE262736F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A058C-D15D-4869-984E-8227C7D718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0389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4DCF9-78FC-493E-AB53-1D1AE262736F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A058C-D15D-4869-984E-8227C7D718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8239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4DCF9-78FC-493E-AB53-1D1AE262736F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A058C-D15D-4869-984E-8227C7D718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0489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4DCF9-78FC-493E-AB53-1D1AE262736F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A058C-D15D-4869-984E-8227C7D718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701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4DCF9-78FC-493E-AB53-1D1AE262736F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A058C-D15D-4869-984E-8227C7D718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568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4DCF9-78FC-493E-AB53-1D1AE262736F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A058C-D15D-4869-984E-8227C7D718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51995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4DCF9-78FC-493E-AB53-1D1AE262736F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A058C-D15D-4869-984E-8227C7D718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5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4DCF9-78FC-493E-AB53-1D1AE262736F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A058C-D15D-4869-984E-8227C7D718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8287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4DCF9-78FC-493E-AB53-1D1AE262736F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A058C-D15D-4869-984E-8227C7D718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1524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4DCF9-78FC-493E-AB53-1D1AE262736F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A058C-D15D-4869-984E-8227C7D718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0680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4DCF9-78FC-493E-AB53-1D1AE262736F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A058C-D15D-4869-984E-8227C7D718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0421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ABEFD00-75AE-4B60-AF63-A09BBA4E05D4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9C06498-BDAB-49A4-B2C9-0A81316338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2770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E081962-7C2A-4CCD-83E3-E5327712F166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7854813-345A-4155-A2A8-B48144328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05610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953FE85-AF4F-46F3-82E4-B0D05D5A667D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3CE25FE-36BC-485D-8A9D-1890F792DD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5252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09448BE-6D2F-4A9A-8247-72F0422DF820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3475D42-E5E9-498A-AF5F-294CA5A558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16218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794E78C-5C22-4EA3-B249-17623C4F6A6F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6D2A0D7-00DD-4C63-AEF1-789E82BAB1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78972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70A32E4-012D-42D6-BD1B-BF75AB01E641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BFCAE8B-A9E2-4AC6-BA00-6FDF690F45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266596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40247F7-7F25-4824-8122-68D4BC64B9A0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0FB7C54-AC82-4A9C-AC33-13E8BF9A9E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3281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9697FDB-BD1E-4178-9D21-D71B13849C88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1477201-C1EF-4BCA-95EB-EF1478EE35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33529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A49059A-749D-47FE-85E1-506501FD4130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452B01D-BAEE-4399-9E7A-71EA6AB2FB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78822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C301DCF-D74E-4B4F-B56E-698CF9AC38BE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DEF9757-8F56-4DFC-83FC-FA235F0436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13970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6325BDD-79D6-4696-BB4C-435498E38E5E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F1BAF59-B5C3-41F3-91CB-8193F5F63D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3185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34DCF9-78FC-493E-AB53-1D1AE262736F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4A058C-D15D-4869-984E-8227C7D718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32925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AC14CAC2-DDD6-4C1D-909E-38EC3F86A69B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42F51A59-7845-46AD-B396-DC82815A6D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6775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lh5.ggpht.com/e8vuF2DB7b6SYfxMtDtXg7m6xPpdH1AAyBLBGzG3LZKWy4C9oT7-3sNr9CbqYMrqHCVA=s127" TargetMode="External"/><Relationship Id="rId2" Type="http://schemas.openxmlformats.org/officeDocument/2006/relationships/hyperlink" Target="http://lh5.ggpht.com/ckBKfDvAowMQnQTj-wS07eEU1vcTmqaMlnSTRporS3ssm_KVCwVplfxvFH0buEleaRcxMbA=s127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lh4.ggpht.com/gspFQRznzCUrMhAfUxT6w-Q5-WKRNqW6C56Z8fQ4dwfptd-KgsIhB-LctpjYybWBWK89=s14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4294967295"/>
          </p:nvPr>
        </p:nvSpPr>
        <p:spPr>
          <a:xfrm>
            <a:off x="468313" y="2996952"/>
            <a:ext cx="7854950" cy="2238623"/>
          </a:xfrm>
        </p:spPr>
        <p:txBody>
          <a:bodyPr lIns="0" rIns="18288"/>
          <a:lstStyle/>
          <a:p>
            <a:pPr marL="0" indent="0" algn="ctr">
              <a:buNone/>
            </a:pPr>
            <a:r>
              <a:rPr lang="cs-CZ" sz="1800" dirty="0"/>
              <a:t>Počítáme do </a:t>
            </a:r>
            <a:r>
              <a:rPr lang="cs-CZ" sz="1800" err="1"/>
              <a:t>tisíce</a:t>
            </a:r>
            <a:r>
              <a:rPr lang="cs-CZ" sz="1800" smtClean="0"/>
              <a:t>, matematika</a:t>
            </a:r>
            <a:r>
              <a:rPr lang="cs-CZ" sz="1800" dirty="0"/>
              <a:t>, 4. ročník</a:t>
            </a:r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VY_32_INOVACE_21_Pocitame_do_tisice</a:t>
            </a:r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Autor: Hana Štrosová, Základní škola a Mateřská škola </a:t>
            </a:r>
            <a:r>
              <a:rPr lang="cs-CZ" sz="1800" dirty="0" err="1" smtClean="0"/>
              <a:t>Jivina</a:t>
            </a:r>
            <a:r>
              <a:rPr lang="cs-CZ" sz="1800" dirty="0" smtClean="0"/>
              <a:t> </a:t>
            </a:r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Vytvořeno v rámci v projektu „EU peníze školám“ </a:t>
            </a:r>
          </a:p>
          <a:p>
            <a:pPr marL="0" indent="0" algn="ctr" eaLnBrk="1" hangingPunct="1">
              <a:buFontTx/>
              <a:buNone/>
            </a:pPr>
            <a:r>
              <a:rPr lang="cs-CZ" sz="1800" b="1" dirty="0" smtClean="0"/>
              <a:t>OP VK oblast podpory 1.4 s názvem Zlepšení podmínek pro vzdělávání na základních školách</a:t>
            </a:r>
            <a:endParaRPr lang="cs-CZ" sz="1800" dirty="0" smtClean="0"/>
          </a:p>
        </p:txBody>
      </p:sp>
      <p:pic>
        <p:nvPicPr>
          <p:cNvPr id="2051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1412875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 Box 5"/>
          <p:cNvSpPr txBox="1">
            <a:spLocks noChangeArrowheads="1"/>
          </p:cNvSpPr>
          <p:nvPr/>
        </p:nvSpPr>
        <p:spPr bwMode="auto">
          <a:xfrm>
            <a:off x="1547813" y="2349500"/>
            <a:ext cx="69119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Jednotky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92D050"/>
                </a:solidFill>
              </a:rPr>
              <a:t>Desítky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C000"/>
                </a:solidFill>
              </a:rPr>
              <a:t>Stovky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Tisíce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</a:t>
            </a:r>
            <a:r>
              <a:rPr lang="cs-CZ" dirty="0" smtClean="0">
                <a:solidFill>
                  <a:srgbClr val="7030A0"/>
                </a:solidFill>
              </a:rPr>
              <a:t>Jednotky : </a:t>
            </a:r>
            <a:r>
              <a:rPr lang="cs-CZ" sz="5200" dirty="0" smtClean="0">
                <a:solidFill>
                  <a:srgbClr val="7030A0"/>
                </a:solidFill>
              </a:rPr>
              <a:t>J </a:t>
            </a:r>
            <a:r>
              <a:rPr lang="cs-CZ" dirty="0" smtClean="0">
                <a:solidFill>
                  <a:srgbClr val="7030A0"/>
                </a:solidFill>
              </a:rPr>
              <a:t>             8                             3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</a:t>
            </a:r>
            <a:r>
              <a:rPr lang="cs-CZ" dirty="0" smtClean="0">
                <a:solidFill>
                  <a:srgbClr val="92D050"/>
                </a:solidFill>
              </a:rPr>
              <a:t>Desítky  : </a:t>
            </a:r>
            <a:r>
              <a:rPr lang="cs-CZ" sz="4700" dirty="0" smtClean="0">
                <a:solidFill>
                  <a:srgbClr val="92D050"/>
                </a:solidFill>
              </a:rPr>
              <a:t>D</a:t>
            </a:r>
            <a:r>
              <a:rPr lang="cs-CZ" dirty="0" smtClean="0">
                <a:solidFill>
                  <a:srgbClr val="92D050"/>
                </a:solidFill>
              </a:rPr>
              <a:t>             5</a:t>
            </a:r>
            <a:r>
              <a:rPr lang="cs-CZ" dirty="0" smtClean="0">
                <a:solidFill>
                  <a:srgbClr val="7030A0"/>
                </a:solidFill>
              </a:rPr>
              <a:t>4                          </a:t>
            </a:r>
            <a:r>
              <a:rPr lang="cs-CZ" dirty="0" smtClean="0">
                <a:solidFill>
                  <a:srgbClr val="92D050"/>
                </a:solidFill>
              </a:rPr>
              <a:t>7</a:t>
            </a:r>
            <a:r>
              <a:rPr lang="cs-CZ" dirty="0" smtClean="0">
                <a:solidFill>
                  <a:srgbClr val="7030A0"/>
                </a:solidFill>
              </a:rPr>
              <a:t>2</a:t>
            </a:r>
            <a:endParaRPr lang="cs-CZ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</a:t>
            </a:r>
            <a:r>
              <a:rPr lang="cs-CZ" dirty="0" smtClean="0">
                <a:solidFill>
                  <a:srgbClr val="FFC000"/>
                </a:solidFill>
              </a:rPr>
              <a:t>Stovky : </a:t>
            </a:r>
            <a:r>
              <a:rPr lang="cs-CZ" sz="5200" dirty="0" smtClean="0">
                <a:solidFill>
                  <a:srgbClr val="FFC000"/>
                </a:solidFill>
              </a:rPr>
              <a:t>S        </a:t>
            </a:r>
            <a:r>
              <a:rPr lang="cs-CZ" dirty="0" smtClean="0">
                <a:solidFill>
                  <a:srgbClr val="FFC000"/>
                </a:solidFill>
              </a:rPr>
              <a:t>7</a:t>
            </a:r>
            <a:r>
              <a:rPr lang="cs-CZ" dirty="0" smtClean="0">
                <a:solidFill>
                  <a:srgbClr val="92D050"/>
                </a:solidFill>
              </a:rPr>
              <a:t>8</a:t>
            </a:r>
            <a:r>
              <a:rPr lang="cs-CZ" dirty="0" smtClean="0">
                <a:solidFill>
                  <a:srgbClr val="7030A0"/>
                </a:solidFill>
              </a:rPr>
              <a:t>2</a:t>
            </a:r>
            <a:r>
              <a:rPr lang="cs-CZ" sz="5200" dirty="0" smtClean="0">
                <a:solidFill>
                  <a:srgbClr val="FFC000"/>
                </a:solidFill>
              </a:rPr>
              <a:t>               </a:t>
            </a:r>
            <a:r>
              <a:rPr lang="cs-CZ" dirty="0" smtClean="0">
                <a:solidFill>
                  <a:srgbClr val="FFC000"/>
                </a:solidFill>
              </a:rPr>
              <a:t>8</a:t>
            </a:r>
            <a:r>
              <a:rPr lang="cs-CZ" dirty="0" smtClean="0">
                <a:solidFill>
                  <a:srgbClr val="92D050"/>
                </a:solidFill>
              </a:rPr>
              <a:t>6</a:t>
            </a:r>
            <a:r>
              <a:rPr lang="cs-CZ" dirty="0" smtClean="0">
                <a:solidFill>
                  <a:srgbClr val="7030A0"/>
                </a:solidFill>
              </a:rPr>
              <a:t>1</a:t>
            </a:r>
            <a:endParaRPr lang="cs-CZ" sz="5200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</a:t>
            </a:r>
            <a:r>
              <a:rPr lang="cs-CZ" dirty="0" smtClean="0">
                <a:solidFill>
                  <a:srgbClr val="C00000"/>
                </a:solidFill>
              </a:rPr>
              <a:t>Tisíce : </a:t>
            </a:r>
            <a:r>
              <a:rPr lang="cs-CZ" sz="5700" dirty="0" smtClean="0">
                <a:solidFill>
                  <a:srgbClr val="C00000"/>
                </a:solidFill>
              </a:rPr>
              <a:t>T      </a:t>
            </a:r>
            <a:r>
              <a:rPr lang="cs-CZ" dirty="0" smtClean="0">
                <a:solidFill>
                  <a:srgbClr val="C00000"/>
                </a:solidFill>
              </a:rPr>
              <a:t>7 </a:t>
            </a:r>
            <a:r>
              <a:rPr lang="cs-CZ" dirty="0" smtClean="0">
                <a:solidFill>
                  <a:srgbClr val="FFC000"/>
                </a:solidFill>
              </a:rPr>
              <a:t>9</a:t>
            </a:r>
            <a:r>
              <a:rPr lang="cs-CZ" dirty="0" smtClean="0">
                <a:solidFill>
                  <a:srgbClr val="92D050"/>
                </a:solidFill>
              </a:rPr>
              <a:t>4</a:t>
            </a:r>
            <a:r>
              <a:rPr lang="cs-CZ" dirty="0" smtClean="0">
                <a:solidFill>
                  <a:srgbClr val="7030A0"/>
                </a:solidFill>
              </a:rPr>
              <a:t>5</a:t>
            </a:r>
            <a:r>
              <a:rPr lang="cs-CZ" sz="5700" dirty="0" smtClean="0">
                <a:solidFill>
                  <a:srgbClr val="C00000"/>
                </a:solidFill>
              </a:rPr>
              <a:t>           </a:t>
            </a:r>
            <a:r>
              <a:rPr lang="cs-CZ" dirty="0" smtClean="0">
                <a:solidFill>
                  <a:srgbClr val="C00000"/>
                </a:solidFill>
              </a:rPr>
              <a:t>3 </a:t>
            </a:r>
            <a:r>
              <a:rPr lang="cs-CZ" dirty="0" smtClean="0">
                <a:solidFill>
                  <a:srgbClr val="FFC000"/>
                </a:solidFill>
              </a:rPr>
              <a:t>4</a:t>
            </a:r>
            <a:r>
              <a:rPr lang="cs-CZ" dirty="0" smtClean="0">
                <a:solidFill>
                  <a:srgbClr val="92D050"/>
                </a:solidFill>
              </a:rPr>
              <a:t>2</a:t>
            </a:r>
            <a:r>
              <a:rPr lang="cs-CZ" dirty="0" smtClean="0">
                <a:solidFill>
                  <a:srgbClr val="7030A0"/>
                </a:solidFill>
              </a:rPr>
              <a:t>9</a:t>
            </a:r>
            <a:endParaRPr lang="cs-CZ" sz="57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             </a:t>
            </a:r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8892480" y="-171400"/>
            <a:ext cx="45719" cy="171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389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928992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JSOU TO </a:t>
            </a:r>
            <a:r>
              <a:rPr lang="cs-CZ" dirty="0" smtClean="0">
                <a:solidFill>
                  <a:srgbClr val="FF0000"/>
                </a:solidFill>
              </a:rPr>
              <a:t>TISÍCE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STOVKY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92D050"/>
                </a:solidFill>
              </a:rPr>
              <a:t>DESÍTKY</a:t>
            </a:r>
            <a:r>
              <a:rPr lang="cs-CZ" dirty="0" smtClean="0"/>
              <a:t> NEBO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</a:t>
            </a:r>
            <a:r>
              <a:rPr lang="cs-CZ" dirty="0" smtClean="0">
                <a:solidFill>
                  <a:srgbClr val="7030A0"/>
                </a:solidFill>
              </a:rPr>
              <a:t>JEDNOTKY</a:t>
            </a:r>
            <a:r>
              <a:rPr lang="cs-CZ" dirty="0" smtClean="0"/>
              <a:t> ??????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5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8</a:t>
            </a:r>
            <a:r>
              <a:rPr lang="cs-CZ" dirty="0" smtClean="0">
                <a:solidFill>
                  <a:srgbClr val="92D050"/>
                </a:solidFill>
              </a:rPr>
              <a:t>3</a:t>
            </a:r>
            <a:r>
              <a:rPr lang="cs-CZ" dirty="0" smtClean="0">
                <a:solidFill>
                  <a:srgbClr val="7030A0"/>
                </a:solidFill>
              </a:rPr>
              <a:t>4</a:t>
            </a:r>
            <a:r>
              <a:rPr lang="cs-CZ" dirty="0" smtClean="0"/>
              <a:t>                                                            </a:t>
            </a:r>
            <a:r>
              <a:rPr lang="cs-CZ" dirty="0" smtClean="0">
                <a:solidFill>
                  <a:srgbClr val="92D050"/>
                </a:solidFill>
              </a:rPr>
              <a:t>5</a:t>
            </a:r>
            <a:r>
              <a:rPr lang="cs-CZ" dirty="0" smtClean="0">
                <a:solidFill>
                  <a:srgbClr val="7030A0"/>
                </a:solidFill>
              </a:rPr>
              <a:t>4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</a:t>
            </a:r>
            <a:r>
              <a:rPr lang="cs-CZ" dirty="0" smtClean="0">
                <a:solidFill>
                  <a:srgbClr val="FFC000"/>
                </a:solidFill>
              </a:rPr>
              <a:t>7</a:t>
            </a:r>
            <a:r>
              <a:rPr lang="cs-CZ" dirty="0" smtClean="0">
                <a:solidFill>
                  <a:srgbClr val="92D050"/>
                </a:solidFill>
              </a:rPr>
              <a:t>2</a:t>
            </a:r>
            <a:r>
              <a:rPr lang="cs-CZ" dirty="0" smtClean="0">
                <a:solidFill>
                  <a:srgbClr val="7030A0"/>
                </a:solidFill>
              </a:rPr>
              <a:t>0</a:t>
            </a:r>
          </a:p>
          <a:p>
            <a:pPr marL="0" indent="0">
              <a:buNone/>
            </a:pPr>
            <a:r>
              <a:rPr lang="cs-CZ" dirty="0"/>
              <a:t>                 </a:t>
            </a:r>
            <a:r>
              <a:rPr lang="cs-CZ" dirty="0">
                <a:solidFill>
                  <a:srgbClr val="7030A0"/>
                </a:solidFill>
              </a:rPr>
              <a:t>1</a:t>
            </a:r>
            <a:r>
              <a:rPr lang="cs-CZ" dirty="0"/>
              <a:t>                                                            </a:t>
            </a:r>
            <a:r>
              <a:rPr lang="cs-CZ" dirty="0" smtClean="0">
                <a:solidFill>
                  <a:srgbClr val="92D050"/>
                </a:solidFill>
              </a:rPr>
              <a:t>2</a:t>
            </a:r>
            <a:r>
              <a:rPr lang="cs-CZ" dirty="0" smtClean="0">
                <a:solidFill>
                  <a:srgbClr val="7030A0"/>
                </a:solidFill>
              </a:rPr>
              <a:t>1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</a:t>
            </a:r>
            <a:r>
              <a:rPr lang="cs-CZ" dirty="0" smtClean="0">
                <a:solidFill>
                  <a:srgbClr val="92D050"/>
                </a:solidFill>
              </a:rPr>
              <a:t>6</a:t>
            </a:r>
            <a:r>
              <a:rPr lang="cs-CZ" dirty="0" smtClean="0">
                <a:solidFill>
                  <a:srgbClr val="7030A0"/>
                </a:solidFill>
              </a:rPr>
              <a:t>5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</a:t>
            </a:r>
            <a:r>
              <a:rPr lang="cs-CZ" dirty="0" smtClean="0">
                <a:solidFill>
                  <a:srgbClr val="FFC000"/>
                </a:solidFill>
              </a:rPr>
              <a:t>5</a:t>
            </a:r>
            <a:r>
              <a:rPr lang="cs-CZ" dirty="0" smtClean="0">
                <a:solidFill>
                  <a:srgbClr val="92D050"/>
                </a:solidFill>
              </a:rPr>
              <a:t>7</a:t>
            </a:r>
            <a:r>
              <a:rPr lang="cs-CZ" dirty="0" smtClean="0">
                <a:solidFill>
                  <a:srgbClr val="7030A0"/>
                </a:solidFill>
              </a:rPr>
              <a:t>5</a:t>
            </a:r>
            <a:r>
              <a:rPr lang="cs-CZ" dirty="0" smtClean="0"/>
              <a:t>                                        </a:t>
            </a:r>
            <a:r>
              <a:rPr lang="cs-CZ" dirty="0" smtClean="0">
                <a:solidFill>
                  <a:srgbClr val="FFC000"/>
                </a:solidFill>
              </a:rPr>
              <a:t>3</a:t>
            </a:r>
            <a:r>
              <a:rPr lang="cs-CZ" dirty="0" smtClean="0">
                <a:solidFill>
                  <a:srgbClr val="92D050"/>
                </a:solidFill>
              </a:rPr>
              <a:t>0</a:t>
            </a:r>
            <a:r>
              <a:rPr lang="cs-CZ" dirty="0" smtClean="0">
                <a:solidFill>
                  <a:srgbClr val="7030A0"/>
                </a:solidFill>
              </a:rPr>
              <a:t>8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2212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NAPIŠ KOLIK MÁ BANKOVKA: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                     …DESÍTEK</a:t>
            </a:r>
            <a:endParaRPr lang="cs-CZ" dirty="0"/>
          </a:p>
          <a:p>
            <a:r>
              <a:rPr lang="cs-CZ" dirty="0" smtClean="0"/>
              <a:t>                                     ...JEDNOTEK</a:t>
            </a:r>
          </a:p>
          <a:p>
            <a:endParaRPr lang="cs-CZ" dirty="0"/>
          </a:p>
          <a:p>
            <a:r>
              <a:rPr lang="cs-CZ" dirty="0" smtClean="0"/>
              <a:t>                                       …STOVEK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…DESÍTEK</a:t>
            </a:r>
          </a:p>
          <a:p>
            <a:endParaRPr lang="cs-CZ" dirty="0"/>
          </a:p>
          <a:p>
            <a:r>
              <a:rPr lang="cs-CZ" dirty="0" smtClean="0"/>
              <a:t>                                       …STOVEK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935" y="1628800"/>
            <a:ext cx="2081263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196172"/>
            <a:ext cx="2592288" cy="1215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653135"/>
            <a:ext cx="2626062" cy="1483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518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PODTRHNI…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Jednotky </a:t>
            </a:r>
            <a:r>
              <a:rPr lang="cs-CZ" dirty="0" smtClean="0">
                <a:solidFill>
                  <a:srgbClr val="00B0F0"/>
                </a:solidFill>
              </a:rPr>
              <a:t>Modře</a:t>
            </a:r>
            <a:r>
              <a:rPr lang="cs-CZ" dirty="0" smtClean="0"/>
              <a:t>, Desítky </a:t>
            </a:r>
            <a:r>
              <a:rPr lang="cs-CZ" dirty="0" smtClean="0">
                <a:solidFill>
                  <a:srgbClr val="FF0000"/>
                </a:solidFill>
              </a:rPr>
              <a:t>Červeně</a:t>
            </a:r>
            <a:r>
              <a:rPr lang="cs-CZ" dirty="0" smtClean="0"/>
              <a:t>, Stovky </a:t>
            </a:r>
            <a:r>
              <a:rPr lang="cs-CZ" dirty="0" smtClean="0">
                <a:solidFill>
                  <a:srgbClr val="92D050"/>
                </a:solidFill>
              </a:rPr>
              <a:t>Zeleně</a:t>
            </a:r>
            <a:r>
              <a:rPr lang="cs-CZ" dirty="0" smtClean="0"/>
              <a:t>, Tisíce </a:t>
            </a:r>
            <a:r>
              <a:rPr lang="cs-CZ" dirty="0" smtClean="0">
                <a:solidFill>
                  <a:srgbClr val="7030A0"/>
                </a:solidFill>
              </a:rPr>
              <a:t>Fialově</a:t>
            </a:r>
            <a:r>
              <a:rPr lang="cs-CZ" dirty="0" smtClean="0"/>
              <a:t>…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584                                           201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745              2                          1 874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2 587             98              5 479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54                                     785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30                               100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2239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Nadpis 1"/>
          <p:cNvSpPr>
            <a:spLocks noGrp="1"/>
          </p:cNvSpPr>
          <p:nvPr>
            <p:ph type="ctrTitle"/>
          </p:nvPr>
        </p:nvSpPr>
        <p:spPr>
          <a:xfrm>
            <a:off x="539750" y="549275"/>
            <a:ext cx="7772400" cy="1008063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6013" y="1557338"/>
            <a:ext cx="6480175" cy="3311525"/>
          </a:xfrm>
        </p:spPr>
        <p:txBody>
          <a:bodyPr rtlCol="0">
            <a:normAutofit fontScale="70000" lnSpcReduction="20000"/>
          </a:bodyPr>
          <a:lstStyle/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Hana Štrosová,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čtvrtý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a její aplikace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–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Čísla v oboru do tisíce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řády čísel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procvičování v předmětu </a:t>
            </a:r>
            <a:endParaRPr lang="cs-CZ" sz="2200" dirty="0" smtClean="0">
              <a:solidFill>
                <a:schemeClr val="tx1"/>
              </a:solidFill>
              <a:cs typeface="Times New Roman" pitchFamily="18" charset="0"/>
            </a:endParaRPr>
          </a:p>
          <a:p>
            <a:pPr marL="109728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defRPr/>
            </a:pP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    matematika ve čtvrtém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ročníku ZŠ. Je určen k prezentaci pomocí datového </a:t>
            </a:r>
            <a:endParaRPr lang="cs-CZ" sz="2200" dirty="0" smtClean="0">
              <a:solidFill>
                <a:schemeClr val="tx1"/>
              </a:solidFill>
              <a:cs typeface="Times New Roman" pitchFamily="18" charset="0"/>
            </a:endParaRP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výklad a procvičování učiva,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indent="-255588" algn="l" eaLnBrk="0" hangingPunct="0">
              <a:spcBef>
                <a:spcPts val="400"/>
              </a:spcBef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94249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r>
              <a:rPr lang="cs-CZ" u="sng" dirty="0" smtClean="0"/>
              <a:t>Zdroje:</a:t>
            </a:r>
          </a:p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lh5.ggpht.com/ckBKfDvAowMQnQTj-wS07eEU1vcTmqaMlnSTRporS3ssm_KVCwVplfxvFH0buEleaRcxMbA=s127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lh5.ggpht.com/e8vuF2DB7b6SYfxMtDtXg7m6xPpdH1AAyBLBGzG3LZKWy4C9oT7-3sNr9CbqYMrqHCVA=s127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lh4.ggpht.com/gspFQRznzCUrMhAfUxT6w-Q5-WKRNqW6C56Z8fQ4dwfptd-KgsIhB-LctpjYybWBWK89=s149</a:t>
            </a:r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820</TotalTime>
  <Words>268</Words>
  <Application>Microsoft Office PowerPoint</Application>
  <PresentationFormat>Předvádění na obrazovce (4:3)</PresentationFormat>
  <Paragraphs>56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1_Motiv systému Office</vt:lpstr>
      <vt:lpstr>Prezentace aplikace PowerPoint</vt:lpstr>
      <vt:lpstr>Jednotky, Desítky, Stovky, Tisíce</vt:lpstr>
      <vt:lpstr>Co je to ???</vt:lpstr>
      <vt:lpstr>NAPIŠ KOLIK MÁ BANKOVKA:</vt:lpstr>
      <vt:lpstr>PODTRHNI…</vt:lpstr>
      <vt:lpstr>Základní údaje o DUM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Počítáme do 1000 (tisíce)</dc:title>
  <dc:creator>Tabule</dc:creator>
  <cp:lastModifiedBy>User</cp:lastModifiedBy>
  <cp:revision>25</cp:revision>
  <dcterms:created xsi:type="dcterms:W3CDTF">2011-03-17T11:49:55Z</dcterms:created>
  <dcterms:modified xsi:type="dcterms:W3CDTF">2012-07-02T15:10:56Z</dcterms:modified>
</cp:coreProperties>
</file>