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5" autoAdjust="0"/>
    <p:restoredTop sz="94720" autoAdjust="0"/>
  </p:normalViewPr>
  <p:slideViewPr>
    <p:cSldViewPr>
      <p:cViewPr varScale="1">
        <p:scale>
          <a:sx n="66" d="100"/>
          <a:sy n="66" d="100"/>
        </p:scale>
        <p:origin x="-43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7/2/2012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7/2/2012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1700808"/>
            <a:ext cx="7851648" cy="149959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Sčítání zlomků se stejným jmenovatelem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ctr"/>
            <a:endParaRPr lang="cs-CZ" sz="1600" dirty="0" smtClean="0"/>
          </a:p>
          <a:p>
            <a:pPr algn="ctr"/>
            <a:r>
              <a:rPr lang="cs-CZ" sz="2000" dirty="0" smtClean="0"/>
              <a:t>VY_32_INOVACE_37_Zlomky</a:t>
            </a:r>
            <a:r>
              <a:rPr lang="cs-CZ" sz="1600" dirty="0" smtClean="0"/>
              <a:t> </a:t>
            </a:r>
          </a:p>
          <a:p>
            <a:pPr algn="ctr"/>
            <a:r>
              <a:rPr lang="cs-CZ" sz="1600" dirty="0" smtClean="0"/>
              <a:t>Autor: Hana Štrosová,5.ročník</a:t>
            </a:r>
          </a:p>
          <a:p>
            <a:pPr algn="ctr"/>
            <a:r>
              <a:rPr lang="cs-CZ" sz="1600" dirty="0" smtClean="0"/>
              <a:t>Vytvořeno v rámci v projektu „EU peníze školám“ </a:t>
            </a:r>
          </a:p>
          <a:p>
            <a:pPr algn="ctr"/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476672"/>
            <a:ext cx="5029200" cy="1219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Společného jmenovatele </a:t>
            </a:r>
          </a:p>
          <a:p>
            <a:r>
              <a:rPr lang="cs-CZ" sz="5400" dirty="0" smtClean="0"/>
              <a:t>            opíšeme </a:t>
            </a:r>
          </a:p>
          <a:p>
            <a:r>
              <a:rPr lang="cs-CZ" sz="5400" dirty="0" smtClean="0"/>
              <a:t>    a čitatele sečteme</a:t>
            </a:r>
          </a:p>
          <a:p>
            <a:r>
              <a:rPr lang="cs-CZ" sz="3200" dirty="0" smtClean="0"/>
              <a:t>3            </a:t>
            </a:r>
            <a:r>
              <a:rPr lang="cs-CZ" sz="3200" smtClean="0"/>
              <a:t>5            3 </a:t>
            </a:r>
            <a:r>
              <a:rPr lang="cs-CZ" sz="3200" dirty="0" smtClean="0"/>
              <a:t>+ </a:t>
            </a:r>
            <a:r>
              <a:rPr lang="cs-CZ" sz="3200" smtClean="0"/>
              <a:t>5                 </a:t>
            </a:r>
            <a:r>
              <a:rPr lang="cs-CZ" sz="3200" dirty="0" smtClean="0"/>
              <a:t>8</a:t>
            </a:r>
            <a:endParaRPr lang="cs-CZ" sz="3200" u="sng" dirty="0" smtClean="0"/>
          </a:p>
          <a:p>
            <a:r>
              <a:rPr lang="cs-CZ" sz="3200" dirty="0" smtClean="0"/>
              <a:t>7              </a:t>
            </a:r>
            <a:r>
              <a:rPr lang="cs-CZ" sz="3200" dirty="0" err="1" smtClean="0"/>
              <a:t>7</a:t>
            </a:r>
            <a:r>
              <a:rPr lang="cs-CZ" sz="3200" dirty="0" smtClean="0"/>
              <a:t>             </a:t>
            </a:r>
            <a:r>
              <a:rPr lang="cs-CZ" sz="3200" dirty="0" err="1" smtClean="0"/>
              <a:t>7</a:t>
            </a:r>
            <a:r>
              <a:rPr lang="cs-CZ" sz="3200" dirty="0" smtClean="0"/>
              <a:t>                    </a:t>
            </a:r>
            <a:r>
              <a:rPr lang="cs-CZ" sz="3200" dirty="0" err="1" smtClean="0"/>
              <a:t>7</a:t>
            </a:r>
            <a:endParaRPr lang="cs-CZ" sz="3200" dirty="0" smtClean="0"/>
          </a:p>
        </p:txBody>
      </p:sp>
      <p:sp>
        <p:nvSpPr>
          <p:cNvPr id="4" name="Mínus 3"/>
          <p:cNvSpPr/>
          <p:nvPr/>
        </p:nvSpPr>
        <p:spPr>
          <a:xfrm>
            <a:off x="683568" y="5373216"/>
            <a:ext cx="576064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Mínus 4"/>
          <p:cNvSpPr/>
          <p:nvPr/>
        </p:nvSpPr>
        <p:spPr>
          <a:xfrm flipV="1">
            <a:off x="2123728" y="5445224"/>
            <a:ext cx="576064" cy="8039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ínus 5"/>
          <p:cNvSpPr/>
          <p:nvPr/>
        </p:nvSpPr>
        <p:spPr>
          <a:xfrm flipV="1">
            <a:off x="3275856" y="5479896"/>
            <a:ext cx="2016224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Je rovno 6"/>
          <p:cNvSpPr/>
          <p:nvPr/>
        </p:nvSpPr>
        <p:spPr>
          <a:xfrm>
            <a:off x="2915816" y="5373216"/>
            <a:ext cx="504056" cy="36004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Je rovno 8"/>
          <p:cNvSpPr/>
          <p:nvPr/>
        </p:nvSpPr>
        <p:spPr>
          <a:xfrm>
            <a:off x="5220072" y="5373216"/>
            <a:ext cx="504056" cy="36004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Mínus 9"/>
          <p:cNvSpPr/>
          <p:nvPr/>
        </p:nvSpPr>
        <p:spPr>
          <a:xfrm flipV="1">
            <a:off x="5940152" y="5517232"/>
            <a:ext cx="576064" cy="8039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lus 10"/>
          <p:cNvSpPr/>
          <p:nvPr/>
        </p:nvSpPr>
        <p:spPr>
          <a:xfrm>
            <a:off x="1475656" y="5229200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060848"/>
            <a:ext cx="8229600" cy="438912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2132856"/>
            <a:ext cx="4608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 startAt="6"/>
            </a:pPr>
            <a:r>
              <a:rPr lang="cs-CZ" sz="2800" dirty="0" smtClean="0"/>
              <a:t>         4</a:t>
            </a:r>
          </a:p>
          <a:p>
            <a:pPr marL="514350" indent="-514350"/>
            <a:endParaRPr lang="cs-CZ" sz="2800" dirty="0" smtClean="0"/>
          </a:p>
          <a:p>
            <a:pPr marL="514350" indent="-514350"/>
            <a:r>
              <a:rPr lang="cs-CZ" sz="2800" dirty="0" smtClean="0"/>
              <a:t>3            </a:t>
            </a:r>
            <a:r>
              <a:rPr lang="cs-CZ" sz="2800" dirty="0" err="1" smtClean="0"/>
              <a:t>3</a:t>
            </a:r>
            <a:endParaRPr lang="cs-CZ" sz="2800" dirty="0" smtClean="0"/>
          </a:p>
          <a:p>
            <a:pPr marL="514350" indent="-514350"/>
            <a:endParaRPr lang="cs-CZ" sz="2800" dirty="0" smtClean="0"/>
          </a:p>
          <a:p>
            <a:pPr marL="514350" indent="-514350"/>
            <a:endParaRPr lang="cs-CZ" sz="2800" dirty="0"/>
          </a:p>
        </p:txBody>
      </p:sp>
      <p:sp>
        <p:nvSpPr>
          <p:cNvPr id="7" name="Mínus 6"/>
          <p:cNvSpPr/>
          <p:nvPr/>
        </p:nvSpPr>
        <p:spPr>
          <a:xfrm>
            <a:off x="611560" y="2780928"/>
            <a:ext cx="576064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ínus 7"/>
          <p:cNvSpPr/>
          <p:nvPr/>
        </p:nvSpPr>
        <p:spPr>
          <a:xfrm>
            <a:off x="1835696" y="2852936"/>
            <a:ext cx="576064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ínus 8"/>
          <p:cNvSpPr/>
          <p:nvPr/>
        </p:nvSpPr>
        <p:spPr>
          <a:xfrm>
            <a:off x="2123728" y="4869160"/>
            <a:ext cx="576064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ínus 9"/>
          <p:cNvSpPr/>
          <p:nvPr/>
        </p:nvSpPr>
        <p:spPr>
          <a:xfrm>
            <a:off x="611560" y="4869160"/>
            <a:ext cx="576064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Je rovno 10"/>
          <p:cNvSpPr/>
          <p:nvPr/>
        </p:nvSpPr>
        <p:spPr>
          <a:xfrm>
            <a:off x="2915816" y="2708920"/>
            <a:ext cx="504056" cy="36004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Je rovno 11"/>
          <p:cNvSpPr/>
          <p:nvPr/>
        </p:nvSpPr>
        <p:spPr>
          <a:xfrm>
            <a:off x="3059832" y="4725144"/>
            <a:ext cx="504056" cy="36004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Plus 12"/>
          <p:cNvSpPr/>
          <p:nvPr/>
        </p:nvSpPr>
        <p:spPr>
          <a:xfrm>
            <a:off x="1403648" y="4725144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lus 13"/>
          <p:cNvSpPr/>
          <p:nvPr/>
        </p:nvSpPr>
        <p:spPr>
          <a:xfrm>
            <a:off x="1331640" y="2636912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39552" y="429309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9552" y="508518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10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051720" y="508518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10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123728" y="429309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</a:t>
            </a:r>
            <a:endParaRPr lang="cs-CZ" sz="2800" dirty="0"/>
          </a:p>
        </p:txBody>
      </p:sp>
      <p:sp>
        <p:nvSpPr>
          <p:cNvPr id="19" name="Mínus 18"/>
          <p:cNvSpPr/>
          <p:nvPr/>
        </p:nvSpPr>
        <p:spPr>
          <a:xfrm>
            <a:off x="6660232" y="4869160"/>
            <a:ext cx="576064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Mínus 19"/>
          <p:cNvSpPr/>
          <p:nvPr/>
        </p:nvSpPr>
        <p:spPr>
          <a:xfrm>
            <a:off x="5004048" y="4869160"/>
            <a:ext cx="576064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Mínus 20"/>
          <p:cNvSpPr/>
          <p:nvPr/>
        </p:nvSpPr>
        <p:spPr>
          <a:xfrm>
            <a:off x="4932040" y="2852936"/>
            <a:ext cx="576064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Mínus 21"/>
          <p:cNvSpPr/>
          <p:nvPr/>
        </p:nvSpPr>
        <p:spPr>
          <a:xfrm>
            <a:off x="6444208" y="2852936"/>
            <a:ext cx="576064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lus 23"/>
          <p:cNvSpPr/>
          <p:nvPr/>
        </p:nvSpPr>
        <p:spPr>
          <a:xfrm>
            <a:off x="5868144" y="4653136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lus 24"/>
          <p:cNvSpPr/>
          <p:nvPr/>
        </p:nvSpPr>
        <p:spPr>
          <a:xfrm>
            <a:off x="5796136" y="2708920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Je rovno 27"/>
          <p:cNvSpPr/>
          <p:nvPr/>
        </p:nvSpPr>
        <p:spPr>
          <a:xfrm>
            <a:off x="7380312" y="4725144"/>
            <a:ext cx="504056" cy="36004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9" name="Je rovno 28"/>
          <p:cNvSpPr/>
          <p:nvPr/>
        </p:nvSpPr>
        <p:spPr>
          <a:xfrm>
            <a:off x="7164288" y="2708920"/>
            <a:ext cx="504056" cy="36004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932040" y="234888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004048" y="306896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</a:t>
            </a:r>
            <a:endParaRPr lang="cs-CZ" sz="2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444208" y="306896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</a:t>
            </a:r>
            <a:endParaRPr lang="cs-CZ" sz="28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372200" y="2276872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</a:t>
            </a:r>
            <a:endParaRPr lang="cs-CZ" sz="28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004048" y="429309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660232" y="4365104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8</a:t>
            </a:r>
            <a:endParaRPr lang="cs-CZ" sz="28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076056" y="5085184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</a:t>
            </a:r>
            <a:endParaRPr lang="cs-CZ" sz="28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660232" y="5085184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</a:t>
            </a:r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slovní úlohu: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Ve čtvrtek šla </a:t>
            </a:r>
            <a:r>
              <a:rPr lang="cs-CZ" sz="2000" dirty="0" err="1" smtClean="0"/>
              <a:t>jivinská</a:t>
            </a:r>
            <a:r>
              <a:rPr lang="cs-CZ" sz="2000" dirty="0" smtClean="0"/>
              <a:t> škola na  Klášter sehrát turnaj ve fotbale.</a:t>
            </a:r>
          </a:p>
          <a:p>
            <a:r>
              <a:rPr lang="cs-CZ" sz="2000" dirty="0" smtClean="0"/>
              <a:t>Již urazila  3/5  plánované cesty. Jakou část mají </a:t>
            </a:r>
            <a:r>
              <a:rPr lang="cs-CZ" sz="2000" smtClean="0"/>
              <a:t>ještě urazit?</a:t>
            </a:r>
            <a:endParaRPr lang="cs-CZ"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480720" cy="3312368"/>
          </a:xfrm>
        </p:spPr>
        <p:txBody>
          <a:bodyPr>
            <a:normAutofit fontScale="70000" lnSpcReduction="2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smtClean="0">
                <a:solidFill>
                  <a:schemeClr val="tx1"/>
                </a:solidFill>
              </a:rPr>
              <a:t>Hana Štrosová,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</a:t>
            </a:r>
            <a:r>
              <a:rPr lang="cs-CZ" sz="2200">
                <a:solidFill>
                  <a:schemeClr val="tx1"/>
                </a:solidFill>
              </a:rPr>
              <a:t>Jivina </a:t>
            </a:r>
            <a:r>
              <a:rPr lang="cs-CZ" sz="2200" smtClean="0">
                <a:solidFill>
                  <a:schemeClr val="tx1"/>
                </a:solidFill>
              </a:rPr>
              <a:t>9, </a:t>
            </a:r>
            <a:r>
              <a:rPr lang="cs-CZ" sz="2200" dirty="0">
                <a:solidFill>
                  <a:schemeClr val="tx1"/>
                </a:solidFill>
              </a:rPr>
              <a:t>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čtvrtý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a její aplikace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Zlomky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Zlomky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ve čtvrtém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ročníku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pomocí 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6354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92696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67544" y="1844824"/>
            <a:ext cx="7344816" cy="1302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000" dirty="0" smtClean="0">
                <a:cs typeface="Times New Roman" pitchFamily="18" charset="0"/>
              </a:rPr>
              <a:t>Textová </a:t>
            </a:r>
            <a:r>
              <a:rPr lang="cs-CZ" sz="2000" dirty="0">
                <a:cs typeface="Times New Roman" pitchFamily="18" charset="0"/>
              </a:rPr>
              <a:t>část je </a:t>
            </a:r>
            <a:r>
              <a:rPr lang="cs-CZ" sz="2000" dirty="0" smtClean="0">
                <a:cs typeface="Times New Roman" pitchFamily="18" charset="0"/>
              </a:rPr>
              <a:t>vlastní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000" dirty="0" smtClean="0">
                <a:cs typeface="Times New Roman" pitchFamily="18" charset="0"/>
              </a:rPr>
              <a:t>Obrázky použity ze souboru Klipart</a:t>
            </a:r>
            <a:endParaRPr lang="cs-CZ" sz="2000" dirty="0"/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endParaRPr lang="cs-CZ" sz="32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755576" y="6165304"/>
            <a:ext cx="7848872" cy="556171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75595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80</TotalTime>
  <Words>202</Words>
  <Application>Microsoft Office PowerPoint</Application>
  <PresentationFormat>Předvádění na obrazovce (4:3)</PresentationFormat>
  <Paragraphs>45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Flow</vt:lpstr>
      <vt:lpstr>Sčítání zlomků se stejným jmenovatelem</vt:lpstr>
      <vt:lpstr>Prezentace aplikace PowerPoint</vt:lpstr>
      <vt:lpstr>Vypočítej příklady:</vt:lpstr>
      <vt:lpstr>Vypočítej slovní úlohu:</vt:lpstr>
      <vt:lpstr>Základní údaje o DUM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</dc:title>
  <dc:creator>Jirka</dc:creator>
  <cp:lastModifiedBy>Biskupová Veronika</cp:lastModifiedBy>
  <cp:revision>13</cp:revision>
  <dcterms:created xsi:type="dcterms:W3CDTF">2010-11-15T18:52:58Z</dcterms:created>
  <dcterms:modified xsi:type="dcterms:W3CDTF">2012-07-02T10:11:41Z</dcterms:modified>
</cp:coreProperties>
</file>