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9" r:id="rId3"/>
    <p:sldId id="266" r:id="rId4"/>
    <p:sldId id="267" r:id="rId5"/>
    <p:sldId id="268" r:id="rId6"/>
    <p:sldId id="258" r:id="rId7"/>
    <p:sldId id="259" r:id="rId8"/>
    <p:sldId id="260" r:id="rId9"/>
    <p:sldId id="261" r:id="rId10"/>
    <p:sldId id="26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5310A66-1629-4ABD-98A6-C59DF586B63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6E27ADF-FF42-4CA3-9C56-A1ADDF44D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899592" y="21328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Základní škola a Mateřská škola Potštejn,</a:t>
            </a:r>
          </a:p>
          <a:p>
            <a:r>
              <a:rPr lang="cs-CZ" dirty="0" smtClean="0"/>
              <a:t> okres Rychnov nad Kněžnou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4725144"/>
            <a:ext cx="40927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Jak přišel na svět makový mužíček, </a:t>
            </a:r>
          </a:p>
          <a:p>
            <a:r>
              <a:rPr lang="cs-CZ" b="1" dirty="0" smtClean="0"/>
              <a:t>František Nepil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827584" y="2996952"/>
            <a:ext cx="54726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VY_32_INOVACE_08_ČTENÍ,2.roč.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3645024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Říčařová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Jak přišel na svět makový mužíček</a:t>
            </a:r>
          </a:p>
          <a:p>
            <a:endParaRPr lang="cs-CZ" dirty="0" smtClean="0"/>
          </a:p>
          <a:p>
            <a:r>
              <a:rPr lang="cs-CZ" dirty="0" smtClean="0"/>
              <a:t>Ověření ve výuce: 24.10.2011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Ťukaly na dveře, neměli ano groš,palčáky, paklíček,</a:t>
            </a:r>
          </a:p>
          <a:p>
            <a:r>
              <a:rPr lang="cs-CZ" dirty="0" err="1" smtClean="0"/>
              <a:t>štuclíček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porozuměli mu.</a:t>
            </a:r>
          </a:p>
          <a:p>
            <a:r>
              <a:rPr lang="cs-CZ" dirty="0" smtClean="0"/>
              <a:t>Rozšiřuje slovní zásobu žáků.</a:t>
            </a:r>
          </a:p>
        </p:txBody>
      </p:sp>
    </p:spTree>
  </p:cSld>
  <p:clrMapOvr>
    <a:masterClrMapping/>
  </p:clrMapOvr>
  <p:transition advClick="0" advTm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4603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slovní spojení z textu: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2759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Svátky ťukaly na dveře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996952"/>
            <a:ext cx="54761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Neměli ani groš, aby jeden druhému mohl udělat</a:t>
            </a:r>
          </a:p>
          <a:p>
            <a:r>
              <a:rPr lang="cs-CZ" b="1" dirty="0" smtClean="0"/>
              <a:t>radost.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221088"/>
            <a:ext cx="2004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Viděli i jiné divy.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5250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Jaké věci viděli na trhu, vyjmenuj: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palčáky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564904"/>
            <a:ext cx="1669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teplé bačkory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212976"/>
            <a:ext cx="1888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paklíček tabáku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789040"/>
            <a:ext cx="2882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mast na píchání v zádech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5876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tajně přinesl jeden druhému z trhu?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348880"/>
            <a:ext cx="3549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Babička dědečkovi rybí šupinu.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501008"/>
            <a:ext cx="3871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Dědeček babičce makové zrníčko.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653136"/>
            <a:ext cx="7471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Myslíš také  svoji maminku a tatínka, jako babička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dědečka a naopak?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66782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Vypravuj jak přišel na svět Makový mužíček…</a:t>
            </a:r>
          </a:p>
          <a:p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dirty="0"/>
          </a:p>
        </p:txBody>
      </p:sp>
      <p:sp>
        <p:nvSpPr>
          <p:cNvPr id="3" name="Obdélníkový popisek 2"/>
          <p:cNvSpPr/>
          <p:nvPr/>
        </p:nvSpPr>
        <p:spPr>
          <a:xfrm>
            <a:off x="683568" y="3429000"/>
            <a:ext cx="4824536" cy="187220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789040"/>
            <a:ext cx="43428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ZNÁŠ POHÁDKU O JINÉM</a:t>
            </a:r>
          </a:p>
          <a:p>
            <a:r>
              <a:rPr lang="cs-CZ" sz="2400" b="1" dirty="0" smtClean="0"/>
              <a:t>DROBOUČKÉM CHLAPEČKOVI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9502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 které pohádce byli stařeček a stařenka také chudí,</a:t>
            </a:r>
          </a:p>
          <a:p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ale stařenka byla nespokojená?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573016"/>
            <a:ext cx="3337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Pohádka o zlaté rybce.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50866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Vysvětli:</a:t>
            </a:r>
          </a:p>
          <a:p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„Byli chudí, ale žilo se jim dobře“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437112"/>
            <a:ext cx="4140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čem spokojenost záleží?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6017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 význam slov a slovních spojení: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4"/>
            <a:ext cx="2406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Neměli ani groš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492896"/>
            <a:ext cx="72042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Máček před očima vyklíčil, vyrostl, vykvetl, opadal</a:t>
            </a:r>
          </a:p>
          <a:p>
            <a:r>
              <a:rPr lang="cs-CZ" sz="2400" dirty="0" smtClean="0"/>
              <a:t>a na stonku se zasvítila makovička.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501008"/>
            <a:ext cx="134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Zasvítila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221088"/>
            <a:ext cx="1430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Štuclíček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65625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Jmenuj další  některé rostliny, které rostou </a:t>
            </a:r>
          </a:p>
          <a:p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stejným  způsobem 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jako mák.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899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rajče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827584" y="2852936"/>
            <a:ext cx="12137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brambora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899592" y="3573016"/>
            <a:ext cx="9196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okurka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971600" y="4293096"/>
            <a:ext cx="6479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lilek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971600" y="5013176"/>
            <a:ext cx="988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paprika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08720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literatura:</a:t>
            </a:r>
          </a:p>
          <a:p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druhý ročník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ZŠ, str. 56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DIDAKTIS s.r.o.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Brno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2003 První vydání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108</TotalTime>
  <Words>274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Škola</cp:lastModifiedBy>
  <cp:revision>32</cp:revision>
  <dcterms:created xsi:type="dcterms:W3CDTF">2011-07-02T18:17:37Z</dcterms:created>
  <dcterms:modified xsi:type="dcterms:W3CDTF">2012-02-04T13:22:48Z</dcterms:modified>
</cp:coreProperties>
</file>