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74" r:id="rId2"/>
    <p:sldId id="273" r:id="rId3"/>
    <p:sldId id="264" r:id="rId4"/>
    <p:sldId id="263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62" autoAdjust="0"/>
    <p:restoredTop sz="90909" autoAdjust="0"/>
  </p:normalViewPr>
  <p:slideViewPr>
    <p:cSldViewPr>
      <p:cViewPr varScale="1">
        <p:scale>
          <a:sx n="47" d="100"/>
          <a:sy n="47" d="100"/>
        </p:scale>
        <p:origin x="-90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ACB1104-333D-4F7E-9446-487DE681C3D7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A1AF8CEB-024D-4FDC-A685-61BAD0BE00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8682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34C2F562-BBC0-4D6D-9B78-C41AA0400F95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BEF10435-B09B-4E94-8FCD-17C10E9FD0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546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15BA81EA-F5EE-486D-954A-4AFFAC0B7A3F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0052A9C4-ECCD-4B39-8180-41EBA294D439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3B0C6788-3728-403F-B1DA-EFFE360FFA42}" type="slidenum">
              <a:rPr lang="cs-CZ" sz="1200" smtClean="0"/>
              <a:pPr eaLnBrk="1" hangingPunct="1"/>
              <a:t>5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68EE4121-0569-447B-B29F-13F09054E857}" type="slidenum">
              <a:rPr lang="cs-CZ" sz="1200" smtClean="0"/>
              <a:pPr eaLnBrk="1" hangingPunct="1"/>
              <a:t>6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EDB49B-07EA-490F-8D6B-748C31AB9B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504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C57D80-EA0C-4F22-8B83-BD3112DF43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566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27C9D3-11DB-4081-8043-571F133191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94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037577-0711-4031-9FEC-1F5083F7C0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98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CB7077-0030-416C-9827-9FF33DA2BE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324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ADEA35-92F5-4764-B824-28298D6909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627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19DAEE-C702-4A05-BD01-7E87683DDE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3048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6B7EBD-89F5-4177-B25E-B8459C515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312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791BC9-92CF-49DD-B476-2A13693E2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1936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DA0C7F-9C82-4082-8ECB-B1C988D6D4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422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27E050-848F-4B3F-AD81-2B03384842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354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EFB916-01AD-48DB-B42A-2C0C23A3F9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69215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34B41A-9817-4706-BD8B-E2CDBA4B5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85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DF10FCE1-79F3-42CE-92C2-0EF05F4C6E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VY_32_INOVACE_04A_Odčítání des. čísel 1A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827088" y="981075"/>
            <a:ext cx="7772400" cy="1470025"/>
          </a:xfrm>
        </p:spPr>
        <p:txBody>
          <a:bodyPr/>
          <a:lstStyle/>
          <a:p>
            <a:r>
              <a:rPr lang="cs-CZ" smtClean="0"/>
              <a:t>Odčítání desetinných čísel</a:t>
            </a:r>
            <a:br>
              <a:rPr lang="cs-CZ" smtClean="0"/>
            </a:br>
            <a:r>
              <a:rPr lang="cs-CZ" smtClean="0"/>
              <a:t>1 - A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1403350" y="3141663"/>
            <a:ext cx="6400800" cy="1752600"/>
          </a:xfrm>
        </p:spPr>
        <p:txBody>
          <a:bodyPr/>
          <a:lstStyle/>
          <a:p>
            <a:r>
              <a:rPr lang="cs-CZ" smtClean="0"/>
              <a:t>Připrav si tabulky o 3 sloupcích </a:t>
            </a:r>
          </a:p>
          <a:p>
            <a:r>
              <a:rPr lang="cs-CZ" smtClean="0"/>
              <a:t>a 6 řádkách.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25" name="Group 53"/>
          <p:cNvGraphicFramePr>
            <a:graphicFrameLocks noGrp="1"/>
          </p:cNvGraphicFramePr>
          <p:nvPr/>
        </p:nvGraphicFramePr>
        <p:xfrm>
          <a:off x="1042988" y="765175"/>
          <a:ext cx="7345362" cy="5100638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4802187"/>
              </a:tblGrid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65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54" name="Group 58"/>
          <p:cNvGraphicFramePr>
            <a:graphicFrameLocks noGrp="1"/>
          </p:cNvGraphicFramePr>
          <p:nvPr/>
        </p:nvGraphicFramePr>
        <p:xfrm>
          <a:off x="1042988" y="765175"/>
          <a:ext cx="7345362" cy="5100638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2543175"/>
                <a:gridCol w="2259012"/>
              </a:tblGrid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65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93" name="Group 73"/>
          <p:cNvGraphicFramePr>
            <a:graphicFrameLocks noGrp="1"/>
          </p:cNvGraphicFramePr>
          <p:nvPr/>
        </p:nvGraphicFramePr>
        <p:xfrm>
          <a:off x="1042988" y="765175"/>
          <a:ext cx="7345362" cy="5100638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2259012"/>
              </a:tblGrid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5,46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9,14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8,76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6,28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6510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217" name="Group 73"/>
          <p:cNvGraphicFramePr>
            <a:graphicFrameLocks noGrp="1"/>
          </p:cNvGraphicFramePr>
          <p:nvPr/>
        </p:nvGraphicFramePr>
        <p:xfrm>
          <a:off x="1042988" y="765175"/>
          <a:ext cx="7345362" cy="5100638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2259012"/>
              </a:tblGrid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0,13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5,46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3,16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9,14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4,64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8,76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1,96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6,28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2,88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62699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0,21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6510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</TotalTime>
  <Words>127</Words>
  <Application>Microsoft Office PowerPoint</Application>
  <PresentationFormat>Předvádění na obrazovce (4:3)</PresentationFormat>
  <Paragraphs>105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Default Design</vt:lpstr>
      <vt:lpstr>VY_32_INOVACE_04A_Odčítání des. čísel 1A</vt:lpstr>
      <vt:lpstr>Odčítání desetinných čísel 1 - 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93</cp:revision>
  <dcterms:created xsi:type="dcterms:W3CDTF">2003-11-19T14:30:33Z</dcterms:created>
  <dcterms:modified xsi:type="dcterms:W3CDTF">2011-05-03T21:25:47Z</dcterms:modified>
</cp:coreProperties>
</file>