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8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2D7B7-AB39-49EF-9DEA-E84E6431C450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E77DC-3D46-4FF0-B2AD-A234D60257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2D7B7-AB39-49EF-9DEA-E84E6431C450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E77DC-3D46-4FF0-B2AD-A234D60257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2D7B7-AB39-49EF-9DEA-E84E6431C450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E77DC-3D46-4FF0-B2AD-A234D60257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2D7B7-AB39-49EF-9DEA-E84E6431C450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E77DC-3D46-4FF0-B2AD-A234D60257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2D7B7-AB39-49EF-9DEA-E84E6431C450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E77DC-3D46-4FF0-B2AD-A234D60257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2D7B7-AB39-49EF-9DEA-E84E6431C450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E77DC-3D46-4FF0-B2AD-A234D60257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2D7B7-AB39-49EF-9DEA-E84E6431C450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E77DC-3D46-4FF0-B2AD-A234D60257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2D7B7-AB39-49EF-9DEA-E84E6431C450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E77DC-3D46-4FF0-B2AD-A234D60257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2D7B7-AB39-49EF-9DEA-E84E6431C450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E77DC-3D46-4FF0-B2AD-A234D60257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2D7B7-AB39-49EF-9DEA-E84E6431C450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E77DC-3D46-4FF0-B2AD-A234D60257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2D7B7-AB39-49EF-9DEA-E84E6431C450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E77DC-3D46-4FF0-B2AD-A234D60257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64943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90450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51723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69234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224868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09110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76272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045386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00250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3513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61746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B2D7B7-AB39-49EF-9DEA-E84E6431C450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6E77DC-3D46-4FF0-B2AD-A234D60257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5113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2997200"/>
            <a:ext cx="7854950" cy="2617788"/>
          </a:xfrm>
        </p:spPr>
        <p:txBody>
          <a:bodyPr lIns="0" rIns="18288">
            <a:normAutofit lnSpcReduction="10000"/>
          </a:bodyPr>
          <a:lstStyle/>
          <a:p>
            <a:pPr marL="0" indent="0" algn="ctr" eaLnBrk="1" hangingPunct="1">
              <a:buFontTx/>
              <a:buNone/>
            </a:pPr>
            <a:r>
              <a:rPr lang="cs-CZ" sz="2800" dirty="0" smtClean="0"/>
              <a:t>VY_32_INOVACE_41_Vyhledavani_p_jmen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Jazyk a jazyková komunikace,  Český jazyk, Vyhledávání podstatných jmen  v textu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Autor: Veronika Biskupová, Základní škola a Mateřská škola </a:t>
            </a:r>
            <a:r>
              <a:rPr lang="cs-CZ" sz="1800" dirty="0" err="1" smtClean="0"/>
              <a:t>Jivina</a:t>
            </a:r>
            <a:endParaRPr lang="cs-CZ" sz="1800" dirty="0" smtClean="0"/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dirty="0" smtClean="0"/>
              <a:t>OP VK oblast podpory 1.4 s názvem Zlepšení podmínek pro vzdělávání </a:t>
            </a:r>
            <a:r>
              <a:rPr lang="cs-CZ" sz="1800" b="1" dirty="0" smtClean="0"/>
              <a:t>                           na </a:t>
            </a:r>
            <a:r>
              <a:rPr lang="cs-CZ" sz="1800" b="1" dirty="0" smtClean="0"/>
              <a:t>základních školách</a:t>
            </a:r>
            <a:endParaRPr lang="cs-CZ" sz="1800" dirty="0" smtClean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412875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92696"/>
            <a:ext cx="7560840" cy="432048"/>
          </a:xfrm>
        </p:spPr>
        <p:txBody>
          <a:bodyPr>
            <a:noAutofit/>
          </a:bodyPr>
          <a:lstStyle/>
          <a:p>
            <a:r>
              <a:rPr lang="cs-CZ" sz="2800" dirty="0" smtClean="0"/>
              <a:t>Věty opiš do sešitu a rovnou čarou podtrhni podstatná jména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340768"/>
            <a:ext cx="8208912" cy="4608512"/>
          </a:xfrm>
        </p:spPr>
        <p:txBody>
          <a:bodyPr/>
          <a:lstStyle/>
          <a:p>
            <a:r>
              <a:rPr lang="cs-CZ" dirty="0" smtClean="0"/>
              <a:t>Dnes přijede babička.</a:t>
            </a:r>
          </a:p>
          <a:p>
            <a:r>
              <a:rPr lang="cs-CZ" dirty="0" smtClean="0"/>
              <a:t>Tomáš má nový svetr.</a:t>
            </a:r>
          </a:p>
          <a:p>
            <a:r>
              <a:rPr lang="cs-CZ" dirty="0" smtClean="0"/>
              <a:t>Naše maminka peče dobré preclíky.</a:t>
            </a:r>
          </a:p>
          <a:p>
            <a:r>
              <a:rPr lang="cs-CZ" dirty="0" smtClean="0"/>
              <a:t>Bolek a </a:t>
            </a:r>
            <a:r>
              <a:rPr lang="cs-CZ" dirty="0" err="1" smtClean="0"/>
              <a:t>Lolek</a:t>
            </a:r>
            <a:r>
              <a:rPr lang="cs-CZ" dirty="0" smtClean="0"/>
              <a:t> pojedou na cestu kolem světa.</a:t>
            </a:r>
          </a:p>
          <a:p>
            <a:r>
              <a:rPr lang="cs-CZ" dirty="0" smtClean="0"/>
              <a:t>Přines mi, prosím, ten sešit!</a:t>
            </a:r>
          </a:p>
          <a:p>
            <a:r>
              <a:rPr lang="cs-CZ" dirty="0" smtClean="0"/>
              <a:t>Máš nějakého sourozence?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2771800" y="2420888"/>
            <a:ext cx="1152128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364088" y="2420888"/>
            <a:ext cx="1152128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5148064" y="1772816"/>
            <a:ext cx="1152128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2699792" y="2996952"/>
            <a:ext cx="1152128" cy="636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6228184" y="2996952"/>
            <a:ext cx="1152128" cy="636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827584" y="3573016"/>
            <a:ext cx="1152128" cy="636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2123728" y="3573016"/>
            <a:ext cx="1152128" cy="636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7164288" y="3573016"/>
            <a:ext cx="1152128" cy="636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5940152" y="4149080"/>
            <a:ext cx="1152128" cy="636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4860032" y="4797152"/>
            <a:ext cx="1728192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ovací šipka 15"/>
          <p:cNvCxnSpPr/>
          <p:nvPr/>
        </p:nvCxnSpPr>
        <p:spPr>
          <a:xfrm>
            <a:off x="5148064" y="3645024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Veronika </a:t>
            </a:r>
            <a:r>
              <a:rPr lang="cs-CZ" sz="2200" dirty="0" err="1" smtClean="0">
                <a:solidFill>
                  <a:schemeClr val="tx1"/>
                </a:solidFill>
              </a:rPr>
              <a:t>Biskupová</a:t>
            </a:r>
            <a:r>
              <a:rPr lang="cs-CZ" sz="2200" dirty="0" smtClean="0">
                <a:solidFill>
                  <a:schemeClr val="tx1"/>
                </a:solidFill>
              </a:rPr>
              <a:t>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druhý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Jazyk a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jazyková komunikace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český jazyk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Tvarosloví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Slovní druhy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                          pro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procvičování 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český jazyk ve druhém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ročníku 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endParaRPr lang="cs-CZ" sz="2200" dirty="0" smtClean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sešitů,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565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u="sng" dirty="0" smtClean="0"/>
              <a:t>Zdroje</a:t>
            </a:r>
            <a:r>
              <a:rPr lang="cs-CZ" u="sng" dirty="0" smtClean="0"/>
              <a:t>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vlastní</a:t>
            </a:r>
          </a:p>
          <a:p>
            <a:endParaRPr lang="cs-CZ" dirty="0" smtClean="0"/>
          </a:p>
          <a:p>
            <a:pPr>
              <a:buNone/>
            </a:pPr>
            <a:r>
              <a:rPr lang="cs-CZ" u="sng" dirty="0" smtClean="0"/>
              <a:t>Využití:</a:t>
            </a:r>
          </a:p>
          <a:p>
            <a:pPr>
              <a:buNone/>
            </a:pPr>
            <a:r>
              <a:rPr lang="cs-CZ" dirty="0" smtClean="0"/>
              <a:t>Prezentace na úvod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341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17</TotalTime>
  <Words>196</Words>
  <Application>Microsoft Office PowerPoint</Application>
  <PresentationFormat>Předvádění na obrazovce (4:3)</PresentationFormat>
  <Paragraphs>28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sady Office</vt:lpstr>
      <vt:lpstr>Motiv systému Office</vt:lpstr>
      <vt:lpstr>Snímek 1</vt:lpstr>
      <vt:lpstr>Věty opiš do sešitu a rovnou čarou podtrhni podstatná jména</vt:lpstr>
      <vt:lpstr>Základní údaje o DUM</vt:lpstr>
      <vt:lpstr>Zdroje:</vt:lpstr>
    </vt:vector>
  </TitlesOfParts>
  <Company>*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Veronika Biskupová</dc:creator>
  <cp:lastModifiedBy>Dum</cp:lastModifiedBy>
  <cp:revision>5</cp:revision>
  <dcterms:created xsi:type="dcterms:W3CDTF">2011-09-05T09:25:26Z</dcterms:created>
  <dcterms:modified xsi:type="dcterms:W3CDTF">2012-07-02T13:20:31Z</dcterms:modified>
</cp:coreProperties>
</file>