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  <p:sldMasterId id="2147483720" r:id="rId3"/>
  </p:sldMasterIdLst>
  <p:sldIdLst>
    <p:sldId id="257" r:id="rId4"/>
    <p:sldId id="256" r:id="rId5"/>
    <p:sldId id="258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tableStyles" Target="tableStyles.xml"/><Relationship Id="rId5" Type="http://schemas.openxmlformats.org/officeDocument/2006/relationships/slide" Target="slides/slide2.xml"/><Relationship Id="rId10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97E8B6C-D26A-4391-9491-079F9109BD9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7F83F19-83C9-4EFA-B48F-C63414CE9B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97E8B6C-D26A-4391-9491-079F9109BD9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7F83F19-83C9-4EFA-B48F-C63414CE9B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97E8B6C-D26A-4391-9491-079F9109BD9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7F83F19-83C9-4EFA-B48F-C63414CE9B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E8B6C-D26A-4391-9491-079F9109BD9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83F19-83C9-4EFA-B48F-C63414CE9B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E8B6C-D26A-4391-9491-079F9109BD9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83F19-83C9-4EFA-B48F-C63414CE9B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97E8B6C-D26A-4391-9491-079F9109BD9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7F83F19-83C9-4EFA-B48F-C63414CE9B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E8B6C-D26A-4391-9491-079F9109BD9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83F19-83C9-4EFA-B48F-C63414CE9B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97E8B6C-D26A-4391-9491-079F9109BD9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7F83F19-83C9-4EFA-B48F-C63414CE9B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97E8B6C-D26A-4391-9491-079F9109BD9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7F83F19-83C9-4EFA-B48F-C63414CE9B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E8B6C-D26A-4391-9491-079F9109BD9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83F19-83C9-4EFA-B48F-C63414CE9B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E8B6C-D26A-4391-9491-079F9109BD9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83F19-83C9-4EFA-B48F-C63414CE9B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3489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0370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15253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24647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37143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02498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78986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1895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63980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35754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64982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822078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426448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09154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813253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588176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05330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701896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1285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53746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5095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1608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97E8B6C-D26A-4391-9491-079F9109BD9D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7F83F19-83C9-4EFA-B48F-C63414CE9B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3455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8323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Desetinná čísla I</a:t>
            </a:r>
            <a:br>
              <a:rPr lang="cs-CZ" dirty="0" smtClean="0"/>
            </a:br>
            <a:r>
              <a:rPr lang="cs-CZ" sz="2700" dirty="0" smtClean="0"/>
              <a:t> VY_32_INOVACE_40_Desetinna_cisla1</a:t>
            </a:r>
            <a:br>
              <a:rPr lang="cs-CZ" sz="2700" dirty="0" smtClean="0"/>
            </a:br>
            <a:r>
              <a:rPr lang="cs-CZ" sz="2700" dirty="0" smtClean="0"/>
              <a:t> Matematika a její aplikace, opakování 5.ročník</a:t>
            </a:r>
            <a:endParaRPr lang="cs-CZ" sz="27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Hana Štrosová, Základní škola a Mateřská škola </a:t>
            </a:r>
            <a:r>
              <a:rPr lang="cs-CZ" sz="1600" dirty="0" err="1" smtClean="0"/>
              <a:t>Jivina</a:t>
            </a:r>
            <a:endParaRPr lang="cs-CZ" sz="1600" dirty="0" smtClean="0"/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476672"/>
            <a:ext cx="5029200" cy="12192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44624"/>
            <a:ext cx="6172200" cy="556677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 Black" pitchFamily="34" charset="0"/>
              </a:rPr>
              <a:t>Zopakuj si:</a:t>
            </a:r>
            <a:br>
              <a:rPr lang="cs-CZ" dirty="0" smtClean="0">
                <a:latin typeface="Arial Black" pitchFamily="34" charset="0"/>
              </a:rPr>
            </a:br>
            <a:r>
              <a:rPr lang="cs-CZ" sz="2400" b="0" dirty="0" smtClean="0">
                <a:latin typeface="Arial Black" pitchFamily="34" charset="0"/>
              </a:rPr>
              <a:t>Desetinné zlomky jsou zlomky se jmenovatelem___________.</a:t>
            </a:r>
            <a:r>
              <a:rPr lang="cs-CZ" sz="2400" b="0" dirty="0" err="1" smtClean="0">
                <a:latin typeface="Arial Black" pitchFamily="34" charset="0"/>
              </a:rPr>
              <a:t>např</a:t>
            </a:r>
            <a:r>
              <a:rPr lang="cs-CZ" sz="2400" b="0" dirty="0" smtClean="0">
                <a:latin typeface="Arial Black" pitchFamily="34" charset="0"/>
              </a:rPr>
              <a:t>: Desetinný zlomek můžeme napsat jako_____________________</a:t>
            </a:r>
            <a:r>
              <a:rPr lang="cs-CZ" sz="2400" b="0" dirty="0" err="1" smtClean="0">
                <a:latin typeface="Arial Black" pitchFamily="34" charset="0"/>
              </a:rPr>
              <a:t>např</a:t>
            </a:r>
            <a:r>
              <a:rPr lang="cs-CZ" sz="2400" b="0" dirty="0" smtClean="0">
                <a:latin typeface="Arial Black" pitchFamily="34" charset="0"/>
              </a:rPr>
              <a:t>:______</a:t>
            </a:r>
            <a:br>
              <a:rPr lang="cs-CZ" sz="2400" b="0" dirty="0" smtClean="0">
                <a:latin typeface="Arial Black" pitchFamily="34" charset="0"/>
              </a:rPr>
            </a:br>
            <a:r>
              <a:rPr lang="cs-CZ" sz="2400" b="0" dirty="0" smtClean="0">
                <a:latin typeface="Arial Black" pitchFamily="34" charset="0"/>
              </a:rPr>
              <a:t>Desetinné číslo má dvě části:____________,která vyjadřuje počet celků, a__________________,která vyjadřuje část celku.Obě části jsou odděleny___________________________.</a:t>
            </a:r>
            <a:br>
              <a:rPr lang="cs-CZ" sz="2400" b="0" dirty="0" smtClean="0">
                <a:latin typeface="Arial Black" pitchFamily="34" charset="0"/>
              </a:rPr>
            </a:br>
            <a:r>
              <a:rPr lang="cs-CZ" sz="2400" b="0" dirty="0" smtClean="0">
                <a:latin typeface="Arial Black" pitchFamily="34" charset="0"/>
              </a:rPr>
              <a:t> Na prvním místě vpravo za desetinnou čárkou jsou _________________.</a:t>
            </a:r>
            <a:br>
              <a:rPr lang="cs-CZ" sz="2400" b="0" dirty="0" smtClean="0">
                <a:latin typeface="Arial Black" pitchFamily="34" charset="0"/>
              </a:rPr>
            </a:br>
            <a:r>
              <a:rPr lang="cs-CZ" sz="2400" b="0" dirty="0" smtClean="0">
                <a:latin typeface="Arial Black" pitchFamily="34" charset="0"/>
              </a:rPr>
              <a:t> Na druhém místě vpravo za desetinnou čárkou jsou__________________. </a:t>
            </a:r>
            <a:br>
              <a:rPr lang="cs-CZ" sz="2400" b="0" dirty="0" smtClean="0">
                <a:latin typeface="Arial Black" pitchFamily="34" charset="0"/>
              </a:rPr>
            </a:br>
            <a:endParaRPr lang="cs-CZ" dirty="0"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339752" y="5301208"/>
            <a:ext cx="6172200" cy="1371600"/>
          </a:xfrm>
        </p:spPr>
        <p:txBody>
          <a:bodyPr>
            <a:normAutofit/>
          </a:bodyPr>
          <a:lstStyle/>
          <a:p>
            <a:r>
              <a:rPr lang="cs-CZ" dirty="0" smtClean="0"/>
              <a:t>Doplň: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480720" cy="3312368"/>
          </a:xfrm>
        </p:spPr>
        <p:txBody>
          <a:bodyPr>
            <a:normAutofit fontScale="700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čtvrtý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a její aplikace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okruh: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Čísla do tisíce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Desetinná čísla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v  pátém ročníku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pomocí 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sešitů,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4186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9438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Textová </a:t>
            </a:r>
            <a:r>
              <a:rPr lang="cs-CZ" sz="2000" dirty="0">
                <a:solidFill>
                  <a:prstClr val="black"/>
                </a:solidFill>
                <a:cs typeface="Times New Roman" pitchFamily="18" charset="0"/>
              </a:rPr>
              <a:t>část je vlastní</a:t>
            </a:r>
            <a:endParaRPr lang="cs-CZ" sz="2000" dirty="0">
              <a:solidFill>
                <a:prstClr val="black"/>
              </a:solidFill>
            </a:endParaRPr>
          </a:p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55201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</TotalTime>
  <Words>143</Words>
  <Application>Microsoft Office PowerPoint</Application>
  <PresentationFormat>Předvádění na obrazovce (4:3)</PresentationFormat>
  <Paragraphs>19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4</vt:i4>
      </vt:variant>
    </vt:vector>
  </HeadingPairs>
  <TitlesOfParts>
    <vt:vector size="7" baseType="lpstr">
      <vt:lpstr>Arkýř</vt:lpstr>
      <vt:lpstr>Motiv systému Office</vt:lpstr>
      <vt:lpstr>2_Motiv systému Office</vt:lpstr>
      <vt:lpstr>Desetinná čísla I  VY_32_INOVACE_40_Desetinna_cisla1  Matematika a její aplikace, opakování 5.ročník</vt:lpstr>
      <vt:lpstr>Zopakuj si: Desetinné zlomky jsou zlomky se jmenovatelem___________.např: Desetinný zlomek můžeme napsat jako_____________________např:______ Desetinné číslo má dvě části:____________,která vyjadřuje počet celků, a__________________,která vyjadřuje část celku.Obě části jsou odděleny___________________________.  Na prvním místě vpravo za desetinnou čárkou jsou _________________.  Na druhém místě vpravo za desetinnou čárkou jsou__________________.  </vt:lpstr>
      <vt:lpstr>Základní údaje o DUM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Desetinná čísla  VY_32_INOVACE_20/III Matematika a její aplikace, opakování 5.ročník</dc:title>
  <dc:creator>Veronika Biskupová</dc:creator>
  <cp:lastModifiedBy>User</cp:lastModifiedBy>
  <cp:revision>8</cp:revision>
  <dcterms:created xsi:type="dcterms:W3CDTF">2011-06-27T11:53:07Z</dcterms:created>
  <dcterms:modified xsi:type="dcterms:W3CDTF">2012-07-02T15:27:28Z</dcterms:modified>
</cp:coreProperties>
</file>