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491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10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400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23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424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946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7039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925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769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4633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229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7EE3F-C6A0-42DC-B577-BD5E9D8058E9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59E1A-3979-41EB-82FC-5D72CC7A5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61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>
            <a:normAutofit fontScale="92500" lnSpcReduction="1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VY_32_INOVACE_42_Slovni_druhy_jinak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Jazyk a jazyková komunikace,  Český jazyk,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Slovní druhy jinak – 3.třída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Veronika Biskupová,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>
            <a:noAutofit/>
          </a:bodyPr>
          <a:lstStyle/>
          <a:p>
            <a:r>
              <a:rPr lang="cs-CZ" sz="3600" dirty="0" smtClean="0"/>
              <a:t>Nejprve si společně zopakujte,jaké slovní druhy známe a pak si s nimi zahraj tuto hru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04864"/>
            <a:ext cx="8064896" cy="3672408"/>
          </a:xfrm>
        </p:spPr>
        <p:txBody>
          <a:bodyPr/>
          <a:lstStyle/>
          <a:p>
            <a:pPr algn="l"/>
            <a:r>
              <a:rPr lang="cs-CZ" dirty="0" smtClean="0"/>
              <a:t>Jsem podstatné jméno?     Běží		ano – ne</a:t>
            </a:r>
          </a:p>
          <a:p>
            <a:pPr algn="l"/>
            <a:r>
              <a:rPr lang="cs-CZ" dirty="0" smtClean="0"/>
              <a:t>Jsem sloveso?                      Kupujeme	ano – ne</a:t>
            </a:r>
          </a:p>
          <a:p>
            <a:pPr algn="l"/>
            <a:r>
              <a:rPr lang="cs-CZ" dirty="0" smtClean="0"/>
              <a:t>Jsem číslovka?		       První		ano – ne</a:t>
            </a:r>
          </a:p>
          <a:p>
            <a:pPr algn="l"/>
            <a:r>
              <a:rPr lang="cs-CZ" dirty="0" smtClean="0"/>
              <a:t>Jsem přídavné jméno?       Květina	ano – ne</a:t>
            </a:r>
          </a:p>
          <a:p>
            <a:pPr algn="l"/>
            <a:r>
              <a:rPr lang="cs-CZ" dirty="0" smtClean="0"/>
              <a:t>Jsem zájmeno?		        Já		ano - ne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948264" y="2348880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12360" y="2996952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84368" y="3501008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48264" y="4149080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12360" y="472514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5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Zkus to ještě jinak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7848872" cy="4824536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2800" dirty="0" smtClean="0"/>
              <a:t>Jsem název osoby, zvířete nebo věci – jsem</a:t>
            </a:r>
          </a:p>
          <a:p>
            <a:pPr algn="l"/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dirty="0" smtClean="0">
                <a:solidFill>
                  <a:srgbClr val="FF0000"/>
                </a:solidFill>
              </a:rPr>
              <a:t>podstatné jméno</a:t>
            </a:r>
          </a:p>
          <a:p>
            <a:pPr algn="l"/>
            <a:r>
              <a:rPr lang="cs-CZ" sz="2800" dirty="0" smtClean="0"/>
              <a:t>Říkám, co kdo dělá		           </a:t>
            </a:r>
          </a:p>
          <a:p>
            <a:pPr algn="l"/>
            <a:r>
              <a:rPr lang="cs-CZ" sz="2800" dirty="0" smtClean="0"/>
              <a:t>					 </a:t>
            </a:r>
            <a:r>
              <a:rPr lang="cs-CZ" sz="2800" dirty="0" smtClean="0">
                <a:solidFill>
                  <a:srgbClr val="FF0000"/>
                </a:solidFill>
              </a:rPr>
              <a:t>sloveso</a:t>
            </a:r>
          </a:p>
          <a:p>
            <a:pPr algn="l"/>
            <a:r>
              <a:rPr lang="cs-CZ" sz="2800" dirty="0" smtClean="0"/>
              <a:t>Určuju počet				</a:t>
            </a:r>
          </a:p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					číslovka</a:t>
            </a:r>
          </a:p>
          <a:p>
            <a:pPr algn="l"/>
            <a:r>
              <a:rPr lang="cs-CZ" sz="2800" dirty="0" smtClean="0"/>
              <a:t>Označuji zvuky		</a:t>
            </a:r>
          </a:p>
          <a:p>
            <a:pPr algn="l"/>
            <a:r>
              <a:rPr lang="cs-CZ" sz="2800" dirty="0" smtClean="0"/>
              <a:t>					</a:t>
            </a:r>
            <a:r>
              <a:rPr lang="cs-CZ" sz="2800" dirty="0" smtClean="0">
                <a:solidFill>
                  <a:srgbClr val="FF0000"/>
                </a:solidFill>
              </a:rPr>
              <a:t>citoslovce</a:t>
            </a:r>
          </a:p>
          <a:p>
            <a:pPr algn="l"/>
            <a:r>
              <a:rPr lang="cs-CZ" sz="2800" dirty="0" smtClean="0"/>
              <a:t>Říkám, jaký kdo je		      </a:t>
            </a:r>
          </a:p>
          <a:p>
            <a:pPr algn="l"/>
            <a:r>
              <a:rPr lang="cs-CZ" sz="2800" dirty="0" smtClean="0"/>
              <a:t>      					</a:t>
            </a:r>
            <a:r>
              <a:rPr lang="cs-CZ" sz="2800" dirty="0" smtClean="0">
                <a:solidFill>
                  <a:srgbClr val="FF0000"/>
                </a:solidFill>
              </a:rPr>
              <a:t>přídavné jméno</a:t>
            </a:r>
          </a:p>
          <a:p>
            <a:pPr algn="l"/>
            <a:r>
              <a:rPr lang="cs-CZ" sz="2800" dirty="0" smtClean="0"/>
              <a:t>Měním tvar slova a stojím před ním </a:t>
            </a:r>
          </a:p>
          <a:p>
            <a:pPr algn="l"/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dirty="0" smtClean="0">
                <a:solidFill>
                  <a:srgbClr val="FF0000"/>
                </a:solidFill>
              </a:rPr>
              <a:t>předložka</a:t>
            </a:r>
          </a:p>
          <a:p>
            <a:pPr algn="l"/>
            <a:r>
              <a:rPr lang="cs-CZ" sz="2800" dirty="0" smtClean="0"/>
              <a:t>Spojuji slova nebo věty		</a:t>
            </a:r>
          </a:p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					spojky</a:t>
            </a:r>
          </a:p>
          <a:p>
            <a:pPr algn="l"/>
            <a:r>
              <a:rPr lang="cs-CZ" sz="2800" dirty="0" smtClean="0"/>
              <a:t>Zastupuji jména			</a:t>
            </a:r>
          </a:p>
          <a:p>
            <a:pPr algn="l"/>
            <a:r>
              <a:rPr lang="cs-CZ" sz="2800" dirty="0" smtClean="0"/>
              <a:t>					</a:t>
            </a:r>
            <a:r>
              <a:rPr lang="cs-CZ" sz="2800" dirty="0" smtClean="0">
                <a:solidFill>
                  <a:srgbClr val="FF0000"/>
                </a:solidFill>
              </a:rPr>
              <a:t>zájmena</a:t>
            </a:r>
          </a:p>
          <a:p>
            <a:pPr algn="l"/>
            <a:r>
              <a:rPr lang="cs-CZ" sz="2800" dirty="0" smtClean="0"/>
              <a:t>Uvozuji věty				</a:t>
            </a:r>
          </a:p>
          <a:p>
            <a:pPr algn="l"/>
            <a:r>
              <a:rPr lang="cs-CZ" sz="2800" dirty="0" smtClean="0"/>
              <a:t>					</a:t>
            </a:r>
            <a:r>
              <a:rPr lang="cs-CZ" sz="2800" dirty="0" smtClean="0">
                <a:solidFill>
                  <a:srgbClr val="FF0000"/>
                </a:solidFill>
              </a:rPr>
              <a:t>částice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Tvarosloví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Slovní druhy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013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u="sng" dirty="0" smtClean="0"/>
              <a:t>Zdroje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vlastní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Využití:</a:t>
            </a:r>
          </a:p>
          <a:p>
            <a:pPr>
              <a:buNone/>
            </a:pPr>
            <a:r>
              <a:rPr lang="cs-CZ" dirty="0" smtClean="0"/>
              <a:t>Prezentace na úvod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1084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183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Motiv systému Office</vt:lpstr>
      <vt:lpstr>Prezentace aplikace PowerPoint</vt:lpstr>
      <vt:lpstr>Nejprve si společně zopakujte,jaké slovní druhy známe a pak si s nimi zahraj tuto hru</vt:lpstr>
      <vt:lpstr>Zkus to ještě jinak</vt:lpstr>
      <vt:lpstr>Základní údaje o DUM</vt:lpstr>
      <vt:lpstr>Zdroje: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Biskupová</dc:creator>
  <cp:lastModifiedBy>Ucitel</cp:lastModifiedBy>
  <cp:revision>8</cp:revision>
  <dcterms:created xsi:type="dcterms:W3CDTF">2011-09-05T09:44:00Z</dcterms:created>
  <dcterms:modified xsi:type="dcterms:W3CDTF">2012-07-02T09:18:43Z</dcterms:modified>
</cp:coreProperties>
</file>