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C29B0-B191-4733-BDD5-D934152B310A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4DDCB-4B71-485B-BC9E-C89C8AC776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Desetinná čísla II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4000" dirty="0" smtClean="0"/>
              <a:t>VY_32_INOVACE_41_Desetinna_cisla2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Matematika a její aplikace,  5.ročník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Autor: Hana Štrosová, Základní škola a Mateřská škola </a:t>
            </a:r>
            <a:r>
              <a:rPr lang="cs-CZ" dirty="0" err="1" smtClean="0"/>
              <a:t>Jivina</a:t>
            </a:r>
            <a:endParaRPr lang="cs-CZ" dirty="0" smtClean="0"/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b="1" dirty="0" smtClean="0"/>
              <a:t>OP VK oblast podpory 1.4 s názvem Zlepšení podmínek pro vzdělávání na základních školách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600" dirty="0" smtClean="0"/>
              <a:t>Desetinné číslo se nezmění,připíšeme-li za jeho poslední desetinné místo libovolný počet nul.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err="1" smtClean="0"/>
              <a:t>Např</a:t>
            </a:r>
            <a:r>
              <a:rPr lang="cs-CZ" dirty="0" smtClean="0"/>
              <a:t>:  0,5 =   0,50   </a:t>
            </a:r>
          </a:p>
          <a:p>
            <a:pPr marL="514350" indent="-514350">
              <a:buNone/>
            </a:pPr>
            <a:r>
              <a:rPr lang="cs-CZ" dirty="0" smtClean="0"/>
              <a:t>             2,3 =   2,30    </a:t>
            </a:r>
          </a:p>
          <a:p>
            <a:pPr marL="514350" indent="-514350">
              <a:buNone/>
            </a:pPr>
            <a:r>
              <a:rPr lang="cs-CZ" dirty="0" smtClean="0"/>
              <a:t>           11,4 = 11,40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  1,3 =   1,30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    52,5 = 52,50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dirty="0" smtClean="0"/>
              <a:t>                 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Přirozené číslo můžeme zapsat jako číslo desetinné,přitom na místě desetin i setin píšeme nuly.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Např</a:t>
            </a:r>
            <a:r>
              <a:rPr lang="cs-CZ" dirty="0" smtClean="0"/>
              <a:t>:   3   =     </a:t>
            </a:r>
            <a:r>
              <a:rPr lang="cs-CZ" dirty="0" err="1" smtClean="0"/>
              <a:t>3</a:t>
            </a:r>
            <a:r>
              <a:rPr lang="cs-CZ" dirty="0" smtClean="0"/>
              <a:t>,0    =    3,00  </a:t>
            </a:r>
          </a:p>
          <a:p>
            <a:endParaRPr lang="cs-CZ" dirty="0"/>
          </a:p>
          <a:p>
            <a:r>
              <a:rPr lang="cs-CZ" dirty="0" smtClean="0"/>
              <a:t>            14   =   </a:t>
            </a:r>
            <a:r>
              <a:rPr lang="cs-CZ" dirty="0" err="1" smtClean="0"/>
              <a:t>14</a:t>
            </a:r>
            <a:r>
              <a:rPr lang="cs-CZ" dirty="0" smtClean="0"/>
              <a:t>,0   =  14,00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je na posledním desetinném místě nula,můžeme tuto nulu v zápisu čísla vynechat.</a:t>
            </a:r>
          </a:p>
          <a:p>
            <a:endParaRPr lang="cs-CZ" dirty="0"/>
          </a:p>
          <a:p>
            <a:r>
              <a:rPr lang="cs-CZ" dirty="0" err="1" smtClean="0"/>
              <a:t>Např</a:t>
            </a:r>
            <a:r>
              <a:rPr lang="cs-CZ" dirty="0" smtClean="0"/>
              <a:t>: 1,80 = 1,8</a:t>
            </a:r>
          </a:p>
          <a:p>
            <a:pPr>
              <a:buNone/>
            </a:pPr>
            <a:r>
              <a:rPr lang="cs-CZ" dirty="0" smtClean="0"/>
              <a:t>                          32,80 = 32,8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4,00 = 4,0 = 4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Přeškrtni nuly,které můžeš vynechat v zápisu čísel,aby se jejich hodnota nezměnila.</a:t>
            </a:r>
          </a:p>
          <a:p>
            <a:pPr marL="514350" indent="-514350">
              <a:buNone/>
            </a:pPr>
            <a:r>
              <a:rPr lang="cs-CZ" sz="4000" dirty="0" smtClean="0"/>
              <a:t>2,50     1,70     7,01     2,30     40      2,40</a:t>
            </a:r>
          </a:p>
          <a:p>
            <a:pPr marL="514350" indent="-514350">
              <a:buNone/>
            </a:pPr>
            <a:endParaRPr lang="cs-CZ" sz="4000" dirty="0"/>
          </a:p>
          <a:p>
            <a:pPr marL="514350" indent="-514350">
              <a:buNone/>
            </a:pPr>
            <a:r>
              <a:rPr lang="cs-CZ" sz="4000" dirty="0" smtClean="0"/>
              <a:t> 6,04     14,00    0,12    230    2,01400</a:t>
            </a:r>
          </a:p>
          <a:p>
            <a:pPr marL="514350" indent="-514350">
              <a:buNone/>
            </a:pPr>
            <a:endParaRPr lang="cs-CZ" sz="4000" dirty="0"/>
          </a:p>
          <a:p>
            <a:pPr marL="514350" indent="-514350">
              <a:buNone/>
            </a:pPr>
            <a:r>
              <a:rPr lang="cs-CZ" sz="4000" dirty="0" smtClean="0"/>
              <a:t>1,52   3,00   2,95   3,200   3 200   1,30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Desetinná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desetinná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ve pátém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747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cs typeface="Times New Roman" pitchFamily="18" charset="0"/>
              </a:rPr>
              <a:t>Textová </a:t>
            </a:r>
            <a:r>
              <a:rPr lang="cs-CZ" sz="2000" dirty="0">
                <a:cs typeface="Times New Roman" pitchFamily="18" charset="0"/>
              </a:rPr>
              <a:t>část je </a:t>
            </a:r>
            <a:r>
              <a:rPr lang="cs-CZ" sz="2000" dirty="0" smtClean="0">
                <a:cs typeface="Times New Roman" pitchFamily="18" charset="0"/>
              </a:rPr>
              <a:t>vlastní</a:t>
            </a:r>
          </a:p>
          <a:p>
            <a:pPr marL="109728" lvl="0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defRPr/>
            </a:pPr>
            <a:endParaRPr lang="cs-CZ" sz="3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7457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273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Desetinná čísla II  VY_32_INOVACE_41_Desetinna_cisla2 Matematika a její aplikace,  5.ročník</vt:lpstr>
      <vt:lpstr>Pamatuj si:</vt:lpstr>
      <vt:lpstr>Pamatuj si:</vt:lpstr>
      <vt:lpstr>Pamatuj si:</vt:lpstr>
      <vt:lpstr>Procvičuj: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  VY_32_INOVACE_01/III Matematika a její aplikace, opakování 5.ročník</dc:title>
  <dc:creator>Veronika Biskupová</dc:creator>
  <cp:lastModifiedBy>Biskupová Veronika</cp:lastModifiedBy>
  <cp:revision>7</cp:revision>
  <dcterms:created xsi:type="dcterms:W3CDTF">2011-06-27T12:11:01Z</dcterms:created>
  <dcterms:modified xsi:type="dcterms:W3CDTF">2012-07-02T10:40:59Z</dcterms:modified>
</cp:coreProperties>
</file>