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DE534AC-CDC8-4B21-8689-3A98C759C1C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378CDD4-FD9C-4654-A7B9-BDAFC901A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Autor: Hana Štrosová,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844824"/>
            <a:ext cx="8229600" cy="113113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Střed úsečky a osa úsečky</a:t>
            </a:r>
            <a:br>
              <a:rPr lang="cs-CZ" sz="2000" dirty="0" smtClean="0"/>
            </a:br>
            <a:r>
              <a:rPr lang="cs-CZ" sz="2000" dirty="0" smtClean="0"/>
              <a:t> VY_32_INOVACE_42_Stred_usecky</a:t>
            </a:r>
            <a:br>
              <a:rPr lang="cs-CZ" sz="2000" dirty="0" smtClean="0"/>
            </a:br>
            <a:r>
              <a:rPr lang="cs-CZ" sz="2000" dirty="0" smtClean="0"/>
              <a:t>Matematika a její aplikace,  5.ročník</a:t>
            </a:r>
            <a:endParaRPr lang="cs-CZ" sz="20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Střed úsečky a osa úsečky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u="sng" dirty="0" smtClean="0"/>
          </a:p>
          <a:p>
            <a:r>
              <a:rPr lang="cs-CZ" u="sng" dirty="0" smtClean="0"/>
              <a:t>Střed úsečky </a:t>
            </a:r>
            <a:r>
              <a:rPr lang="cs-CZ" dirty="0" smtClean="0"/>
              <a:t>AB je bod S</a:t>
            </a:r>
            <a:r>
              <a:rPr lang="cs-CZ" dirty="0" smtClean="0"/>
              <a:t>, který </a:t>
            </a:r>
            <a:r>
              <a:rPr lang="cs-CZ" dirty="0" smtClean="0"/>
              <a:t>leží na této úsečce a má od jejích krajních bodů stejnou vzdálenost:     IASI  =  IBSI</a:t>
            </a:r>
          </a:p>
          <a:p>
            <a:endParaRPr lang="cs-CZ" dirty="0" smtClean="0"/>
          </a:p>
          <a:p>
            <a:r>
              <a:rPr lang="cs-CZ" u="sng" dirty="0" smtClean="0"/>
              <a:t>Osa úsečky AB </a:t>
            </a:r>
            <a:r>
              <a:rPr lang="cs-CZ" dirty="0" smtClean="0"/>
              <a:t> je přímka o, která prochází středem úsečky a je na ni kolmá.</a:t>
            </a:r>
            <a:endParaRPr lang="cs-CZ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Každý bod, který leží na ose úsečky, má od obou  krajních bodů úsečky stejnou vzdálenost.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Konstrukce středu úsečky a osy úsečky.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Narýsuj úsečku AB.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Opiš oblouk kružnice </a:t>
            </a:r>
            <a:r>
              <a:rPr lang="cs-CZ" i="1" dirty="0" smtClean="0"/>
              <a:t>k </a:t>
            </a:r>
            <a:r>
              <a:rPr lang="cs-CZ" dirty="0" smtClean="0"/>
              <a:t>se středem v bodě A. Poloměr kružnice musí být větší než polovina úsečky AB.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Opiš oblouk kružnice </a:t>
            </a:r>
            <a:r>
              <a:rPr lang="cs-CZ" i="1" dirty="0" smtClean="0"/>
              <a:t>m </a:t>
            </a:r>
            <a:r>
              <a:rPr lang="cs-CZ" dirty="0" smtClean="0"/>
              <a:t>se stejným poloměrem a středem v bodě B.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Průsečík oblouků obou kružnic označ C,D.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Narýsuj přímku CD. Ta je osou </a:t>
            </a:r>
            <a:r>
              <a:rPr lang="cs-CZ" dirty="0" smtClean="0"/>
              <a:t>úsečky AB (osa </a:t>
            </a:r>
            <a:r>
              <a:rPr lang="cs-CZ" dirty="0" smtClean="0"/>
              <a:t>o)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Průsečík S osy </a:t>
            </a:r>
            <a:r>
              <a:rPr lang="cs-CZ" i="1" dirty="0" smtClean="0"/>
              <a:t>o s úsečkou AB je střed úsečky AB.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Rýsuj do sešitu: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Narýsuj  libovolnou úsečku KL a pomocí kružítka sestroj její osu </a:t>
            </a:r>
            <a:r>
              <a:rPr lang="cs-CZ" i="1" dirty="0" smtClean="0"/>
              <a:t>o. </a:t>
            </a:r>
          </a:p>
          <a:p>
            <a:r>
              <a:rPr lang="cs-CZ" dirty="0" smtClean="0"/>
              <a:t>Na ose </a:t>
            </a:r>
            <a:r>
              <a:rPr lang="cs-CZ" i="1" dirty="0" smtClean="0"/>
              <a:t>o</a:t>
            </a:r>
            <a:r>
              <a:rPr lang="cs-CZ" dirty="0" smtClean="0"/>
              <a:t> vyznač body A,B,C a ověř, že platí pravidlo  z listu(snímku) </a:t>
            </a:r>
            <a:r>
              <a:rPr lang="cs-CZ" dirty="0" smtClean="0"/>
              <a:t>č.2.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7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okruh: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Geometrie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Úsečka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496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8605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</TotalTime>
  <Words>315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Střed úsečky a osa úsečky  VY_32_INOVACE_42_Stred_usecky Matematika a její aplikace,  5.ročník</vt:lpstr>
      <vt:lpstr>   Střed úsečky a osa úsečky</vt:lpstr>
      <vt:lpstr>Pamatuj:</vt:lpstr>
      <vt:lpstr>Konstrukce středu úsečky a osy úsečky.</vt:lpstr>
      <vt:lpstr>Rýsuj do sešitu: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 úsečky a osa úsečky  VY_32_INOVACE_02/III Matematika a její aplikace,  5.ročník</dc:title>
  <dc:creator>Veronika Biskupová</dc:creator>
  <cp:lastModifiedBy>Učitel</cp:lastModifiedBy>
  <cp:revision>8</cp:revision>
  <dcterms:created xsi:type="dcterms:W3CDTF">2011-06-27T12:43:27Z</dcterms:created>
  <dcterms:modified xsi:type="dcterms:W3CDTF">2012-07-02T14:44:18Z</dcterms:modified>
</cp:coreProperties>
</file>