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59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FF"/>
    <a:srgbClr val="00FF00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9" autoAdjust="0"/>
    <p:restoredTop sz="90909" autoAdjust="0"/>
  </p:normalViewPr>
  <p:slideViewPr>
    <p:cSldViewPr>
      <p:cViewPr varScale="1">
        <p:scale>
          <a:sx n="47" d="100"/>
          <a:sy n="47" d="100"/>
        </p:scale>
        <p:origin x="-65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6ADCDB6-11B5-4A04-BADC-525FCDBF3A32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AA5AC36-C83D-453E-A3DE-397FA976D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9590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9DB1B5F-817F-44D1-A31F-4EB738691482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F03FE8C-0FF8-4696-A592-38A9A5B62E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1916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39B8B-464C-4FC4-8DE8-29B7E8969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177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9D8B6-36C3-4096-9B32-95ED72141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6337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DC85F1-8434-49F8-944F-3BDD7742F6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477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C903BB-71B3-4B27-812E-2C6F1327F6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016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D11592-F3C9-476C-ACA1-64DB8CED0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403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17B538-C124-4ED1-A831-812685E493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053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1FED3-3D8F-46B7-9B25-C3DC09D5FC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9273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B304C9-A27C-4E9D-83F6-0F6784A70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01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0B1B03-A449-45A1-AAE8-E83F9B5CF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368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00D893-4D1A-4A82-B7E1-3F7FD7DAB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440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6C3EDA-1C0D-44C7-A571-C5A1DE84E9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4112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EEEB05-2903-48DD-A405-84D200619F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235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060998-9DD4-4535-935D-3A39587BB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5135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D1A8F98-F096-4F8D-ADC2-34F0820EB9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VY_32_INOVACE_05_Slovní úlohy – sčítání des. čísel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 dirty="0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smtClean="0"/>
              <a:t>Vypočítej dané slovní úlohy: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685800" y="1981200"/>
          <a:ext cx="3810000" cy="3383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731449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A</a:t>
                      </a:r>
                    </a:p>
                    <a:p>
                      <a:pPr algn="ctr"/>
                      <a:endParaRPr lang="cs-CZ" sz="1800" dirty="0"/>
                    </a:p>
                  </a:txBody>
                  <a:tcPr marT="45712" marB="45712"/>
                </a:tc>
              </a:tr>
              <a:tr h="146290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Balíčky jablek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měly hmotnost :      1,2 kg;  0,985 kg; 1,43 kg; 0,87 kg. Vypočítej hmotnost všech balíčků  s jablky.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</a:t>
                      </a:r>
                      <a:endParaRPr lang="cs-CZ" sz="1800" dirty="0"/>
                    </a:p>
                  </a:txBody>
                  <a:tcPr marT="45712" marB="45712"/>
                </a:tc>
              </a:tr>
              <a:tr h="1188609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  Petr  koupil mléko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za  12,90 Kč;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balíček sýrů za 24,70 Kč; chleba za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26,80 Kč a salám za 34,60 Kč.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Kolik stál nákup?</a:t>
                      </a:r>
                      <a:endParaRPr lang="cs-CZ" sz="1800" dirty="0"/>
                    </a:p>
                  </a:txBody>
                  <a:tcPr marT="45712" marB="45712"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648200" y="1981200"/>
          <a:ext cx="3810000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B</a:t>
                      </a:r>
                    </a:p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Balíčky hrušek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měly hmotnost :          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0,975 kg;  1,26kg; 1,3 kg; 0,85 kg. Vypočítej hmotnost všech balíčků  s hruškami.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  Pavel  koupil 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tvaroh  za  14,90 Kč;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sušenky 22,70 Kč;  rajčata za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28,60 Kč a salám za 31,80 Kč.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Kolik stál nákup?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684213" y="609600"/>
            <a:ext cx="7773987" cy="803275"/>
          </a:xfrm>
        </p:spPr>
        <p:txBody>
          <a:bodyPr/>
          <a:lstStyle/>
          <a:p>
            <a:r>
              <a:rPr lang="cs-CZ" sz="4000" smtClean="0"/>
              <a:t>Řešení:</a:t>
            </a: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half" idx="1"/>
          </p:nvPr>
        </p:nvGraphicFramePr>
        <p:xfrm>
          <a:off x="684213" y="1628775"/>
          <a:ext cx="3810000" cy="4480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731410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A</a:t>
                      </a:r>
                    </a:p>
                    <a:p>
                      <a:pPr algn="ctr"/>
                      <a:endParaRPr lang="cs-CZ" sz="1800" dirty="0"/>
                    </a:p>
                  </a:txBody>
                  <a:tcPr marT="45708" marB="45708"/>
                </a:tc>
              </a:tr>
              <a:tr h="201139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Balíčky jablek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měly hmotnost :      1,2 kg;  0,985 kg; 1,43 kg; 0,87 kg. Vypočítej hmotnost všech balíčků  s jablky.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</a:t>
                      </a:r>
                      <a:r>
                        <a:rPr lang="cs-CZ" sz="1800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1,2 + 0,985 + 1,43 + 0,87 =       </a:t>
                      </a:r>
                      <a:r>
                        <a:rPr lang="cs-CZ" sz="1800" b="1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4,485 (kg) 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T="45708" marB="45708"/>
                </a:tc>
              </a:tr>
              <a:tr h="1737116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  Petr  koupil mléko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za  12,90 Kč;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balíček sýrů za 24,70 Kč; chleba za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26,80 Kč a salám za 34,60 Kč.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Kolik stál nákup?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12,90 + 24,70 + 26,80 + 34,60 =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b="1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99,--(Kč)</a:t>
                      </a:r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T="45708" marB="45708"/>
                </a:tc>
              </a:tr>
            </a:tbl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half" idx="2"/>
          </p:nvPr>
        </p:nvGraphicFramePr>
        <p:xfrm>
          <a:off x="4572000" y="1628775"/>
          <a:ext cx="3810000" cy="47548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0000"/>
              </a:tblGrid>
              <a:tr h="731468">
                <a:tc>
                  <a:txBody>
                    <a:bodyPr/>
                    <a:lstStyle/>
                    <a:p>
                      <a:pPr algn="ctr"/>
                      <a:r>
                        <a:rPr lang="cs-CZ" sz="24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Skupina     B</a:t>
                      </a:r>
                    </a:p>
                    <a:p>
                      <a:pPr algn="ctr"/>
                      <a:endParaRPr lang="cs-CZ" sz="1800" dirty="0"/>
                    </a:p>
                  </a:txBody>
                  <a:tcPr marT="45714" marB="45714"/>
                </a:tc>
              </a:tr>
              <a:tr h="2011547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AutoNum type="arabicPeriod"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Balíčky hrušek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měly hmotnost :          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 0,975 kg;  1,26kg; 1,3 kg; 0,85 kg. Vypočítej hmotnost všech balíčků  s hruškami.</a:t>
                      </a:r>
                    </a:p>
                    <a:p>
                      <a:r>
                        <a:rPr lang="cs-CZ" sz="1800" dirty="0" smtClean="0">
                          <a:solidFill>
                            <a:srgbClr val="7030A0"/>
                          </a:solidFill>
                        </a:rPr>
                        <a:t>      0,975</a:t>
                      </a:r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</a:rPr>
                        <a:t> + 1,26 + 1,3 + 0,85 =</a:t>
                      </a:r>
                    </a:p>
                    <a:p>
                      <a:r>
                        <a:rPr lang="cs-CZ" sz="1800" baseline="0" dirty="0" smtClean="0">
                          <a:solidFill>
                            <a:srgbClr val="7030A0"/>
                          </a:solidFill>
                        </a:rPr>
                        <a:t>      </a:t>
                      </a:r>
                      <a:r>
                        <a:rPr lang="cs-CZ" sz="1800" b="1" baseline="0" dirty="0" smtClean="0">
                          <a:solidFill>
                            <a:srgbClr val="7030A0"/>
                          </a:solidFill>
                        </a:rPr>
                        <a:t>4,385(kg)</a:t>
                      </a:r>
                    </a:p>
                    <a:p>
                      <a:endParaRPr lang="cs-CZ" sz="1800" b="1" dirty="0">
                        <a:solidFill>
                          <a:srgbClr val="7030A0"/>
                        </a:solidFill>
                      </a:endParaRPr>
                    </a:p>
                  </a:txBody>
                  <a:tcPr marT="45714" marB="45714"/>
                </a:tc>
              </a:tr>
              <a:tr h="2011547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2.  Pavel  koupil </a:t>
                      </a:r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tvaroh  za  14,90 Kč;  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sušenky 22,70 Kč;  rajčata za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28,60 Kč a salám za 31,80 Kč. 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Kolik stál nákup?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14,90 + 22,70 + 28,60 + 31,80 =</a:t>
                      </a:r>
                    </a:p>
                    <a:p>
                      <a:r>
                        <a:rPr lang="cs-CZ" sz="1800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lang="cs-CZ" sz="1800" b="1" kern="1200" baseline="0" dirty="0" smtClean="0">
                          <a:solidFill>
                            <a:srgbClr val="7030A0"/>
                          </a:solidFill>
                          <a:latin typeface="+mn-lt"/>
                          <a:ea typeface="+mn-ea"/>
                          <a:cs typeface="+mn-cs"/>
                        </a:rPr>
                        <a:t>98,--(Kč) </a:t>
                      </a:r>
                      <a:endParaRPr lang="cs-CZ" sz="1800" b="1" dirty="0" smtClean="0">
                        <a:solidFill>
                          <a:srgbClr val="7030A0"/>
                        </a:solidFill>
                      </a:endParaRPr>
                    </a:p>
                    <a:p>
                      <a:endParaRPr lang="cs-CZ" sz="1800" dirty="0"/>
                    </a:p>
                  </a:txBody>
                  <a:tcPr marT="45714" marB="45714"/>
                </a:tc>
              </a:tr>
            </a:tbl>
          </a:graphicData>
        </a:graphic>
      </p:graphicFrame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305</Words>
  <Application>Microsoft Office PowerPoint</Application>
  <PresentationFormat>Předvádění na obrazovce (4:3)</PresentationFormat>
  <Paragraphs>38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Default Design</vt:lpstr>
      <vt:lpstr>VY_32_INOVACE_05_Slovní úlohy – sčítání des. čísel</vt:lpstr>
      <vt:lpstr>Vypočítej dané slovní úlohy:</vt:lpstr>
      <vt:lpstr>Řešení: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145</cp:revision>
  <dcterms:created xsi:type="dcterms:W3CDTF">2003-11-19T14:30:33Z</dcterms:created>
  <dcterms:modified xsi:type="dcterms:W3CDTF">2011-05-03T21:26:39Z</dcterms:modified>
</cp:coreProperties>
</file>