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7/2/2012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Dělení přirozených čísel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1600" dirty="0" smtClean="0"/>
              <a:t>VY_32_INOVACE_48_Deleni_prirozenych_cisel_1</a:t>
            </a:r>
          </a:p>
          <a:p>
            <a:pPr algn="ctr"/>
            <a:r>
              <a:rPr lang="cs-CZ" sz="1600" dirty="0" smtClean="0"/>
              <a:t>Matematika a  její aplikace,5.ročník</a:t>
            </a:r>
          </a:p>
          <a:p>
            <a:pPr algn="ctr"/>
            <a:r>
              <a:rPr lang="cs-CZ" sz="1600" dirty="0" smtClean="0"/>
              <a:t>Autor: Hana Štrosová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476672"/>
            <a:ext cx="5029200" cy="12192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Čísla 1,2,3,4,…kterými vyjadřujeme nějaký počet,se nazývají </a:t>
            </a:r>
            <a:r>
              <a:rPr lang="cs-CZ" b="1" dirty="0" smtClean="0"/>
              <a:t>přirozená.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Počítej zpaměti a zapiš výsledek do sešitu:</a:t>
            </a:r>
          </a:p>
          <a:p>
            <a:r>
              <a:rPr lang="cs-CZ" dirty="0" smtClean="0"/>
              <a:t>8 210 : 10 =                      32 520 : 10 =</a:t>
            </a:r>
          </a:p>
          <a:p>
            <a:r>
              <a:rPr lang="cs-CZ" dirty="0" smtClean="0"/>
              <a:t>9 200 : 10 =                    120 420 : 10 = </a:t>
            </a:r>
          </a:p>
          <a:p>
            <a:r>
              <a:rPr lang="cs-CZ" dirty="0" smtClean="0"/>
              <a:t>8 630 : 10 =                      33 200 : 10 = </a:t>
            </a:r>
          </a:p>
          <a:p>
            <a:endParaRPr lang="cs-CZ" dirty="0" smtClean="0"/>
          </a:p>
          <a:p>
            <a:r>
              <a:rPr lang="cs-CZ" dirty="0" smtClean="0"/>
              <a:t>160 : 40 =        4 900 : 70 =        4 900 : 700 = </a:t>
            </a:r>
          </a:p>
          <a:p>
            <a:r>
              <a:rPr lang="cs-CZ" dirty="0" smtClean="0"/>
              <a:t>350 : 50 =        2 100 : 30 =          2 100 :  300 = </a:t>
            </a:r>
          </a:p>
          <a:p>
            <a:r>
              <a:rPr lang="cs-CZ" dirty="0" smtClean="0"/>
              <a:t>720 : 80 =        4 500 :50 =          4 500 : </a:t>
            </a:r>
            <a:r>
              <a:rPr lang="cs-CZ" dirty="0" err="1" smtClean="0"/>
              <a:t>500</a:t>
            </a:r>
            <a:r>
              <a:rPr lang="cs-CZ" dirty="0" smtClean="0"/>
              <a:t> =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30849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Dělíme – li dělence i dělitele stejným číslem (např. číslem 10, 100, 1 000) jejich podíl se nezmění.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941168"/>
            <a:ext cx="8229600" cy="1383432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480720" cy="3312368"/>
          </a:xfrm>
        </p:spPr>
        <p:txBody>
          <a:bodyPr>
            <a:normAutofit fontScale="700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pátý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Přirozená čísla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Dělení přirozených čísel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v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pátém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ročníku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pomocí 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54715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9438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cs typeface="Times New Roman" pitchFamily="18" charset="0"/>
              </a:rPr>
              <a:t>Textová </a:t>
            </a:r>
            <a:r>
              <a:rPr lang="cs-CZ" sz="2000" dirty="0">
                <a:cs typeface="Times New Roman" pitchFamily="18" charset="0"/>
              </a:rPr>
              <a:t>část je </a:t>
            </a:r>
            <a:r>
              <a:rPr lang="cs-CZ" sz="2000" dirty="0" smtClean="0">
                <a:cs typeface="Times New Roman" pitchFamily="18" charset="0"/>
              </a:rPr>
              <a:t>vlastní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endParaRPr lang="cs-CZ" sz="32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36777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</TotalTime>
  <Words>226</Words>
  <Application>Microsoft Office PowerPoint</Application>
  <PresentationFormat>Předvádění na obrazovce (4:3)</PresentationFormat>
  <Paragraphs>28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Flow</vt:lpstr>
      <vt:lpstr>Dělení přirozených čísel </vt:lpstr>
      <vt:lpstr>Čísla 1,2,3,4,…kterými vyjadřujeme nějaký počet,se nazývají přirozená.</vt:lpstr>
      <vt:lpstr>     Dělíme – li dělence i dělitele stejným číslem (např. číslem 10, 100, 1 000) jejich podíl se nezmění.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Jirka</dc:creator>
  <cp:lastModifiedBy>Biskupová Veronika</cp:lastModifiedBy>
  <cp:revision>6</cp:revision>
  <dcterms:created xsi:type="dcterms:W3CDTF">2010-11-15T18:52:58Z</dcterms:created>
  <dcterms:modified xsi:type="dcterms:W3CDTF">2012-07-02T10:57:04Z</dcterms:modified>
</cp:coreProperties>
</file>