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9690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890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499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536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070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9658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176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453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2854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124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537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25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přirozených čísel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mtClean="0"/>
              <a:t>VY_32_INOVACE_49_Deleni_prirozenych_cisel_2</a:t>
            </a:r>
            <a:endParaRPr lang="cs-CZ"/>
          </a:p>
          <a:p>
            <a:r>
              <a:rPr lang="cs-CZ" dirty="0" smtClean="0"/>
              <a:t>,matematika a  její aplikace,5.ročník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a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8 400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810 000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700 000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:  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 : 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 : 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349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Zopakuj si a doplň: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</a:t>
            </a:r>
            <a:r>
              <a:rPr lang="cs-CZ" dirty="0" smtClean="0"/>
              <a:t>příkladech, </a:t>
            </a:r>
            <a:r>
              <a:rPr lang="cs-CZ" dirty="0" smtClean="0"/>
              <a:t>v nichž nejsou vyznačené závorky</a:t>
            </a:r>
            <a:r>
              <a:rPr lang="cs-CZ" dirty="0" smtClean="0"/>
              <a:t>, provádíme </a:t>
            </a:r>
            <a:r>
              <a:rPr lang="cs-CZ" dirty="0" smtClean="0"/>
              <a:t>vždy násobení a _______________před_______________a</a:t>
            </a:r>
          </a:p>
          <a:p>
            <a:pPr>
              <a:buNone/>
            </a:pPr>
            <a:r>
              <a:rPr lang="cs-CZ" dirty="0" smtClean="0"/>
              <a:t>___________________  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zpaměti a 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5 400 : 6 – 7 x 60 + 80 =</a:t>
            </a:r>
          </a:p>
          <a:p>
            <a:endParaRPr lang="cs-CZ" dirty="0"/>
          </a:p>
          <a:p>
            <a:r>
              <a:rPr lang="cs-CZ" dirty="0" smtClean="0"/>
              <a:t>470 +280 : 7 – 90 : 30 =</a:t>
            </a:r>
          </a:p>
          <a:p>
            <a:endParaRPr lang="cs-CZ" dirty="0"/>
          </a:p>
          <a:p>
            <a:r>
              <a:rPr lang="cs-CZ" dirty="0" smtClean="0"/>
              <a:t>320 : 4 + 60 x 3 – 77 : 7 =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Dělení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61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77780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228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Motiv systému Office</vt:lpstr>
      <vt:lpstr>Dělení přirozených čísel 2</vt:lpstr>
      <vt:lpstr>Doplň tabulku:</vt:lpstr>
      <vt:lpstr> Zopakuj si a doplň: </vt:lpstr>
      <vt:lpstr>Počítej zpaměti a doplň: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přirozených čísel 2</dc:title>
  <dc:creator>Veronika Biskupová</dc:creator>
  <cp:lastModifiedBy>Učitel</cp:lastModifiedBy>
  <cp:revision>6</cp:revision>
  <dcterms:created xsi:type="dcterms:W3CDTF">2011-06-30T09:11:46Z</dcterms:created>
  <dcterms:modified xsi:type="dcterms:W3CDTF">2012-07-02T14:46:12Z</dcterms:modified>
</cp:coreProperties>
</file>