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theme" Target="theme/theme1.xml"/><Relationship Id="rId5" Type="http://schemas.openxmlformats.org/officeDocument/2006/relationships/slide" Target="slides/slide2.xml"/><Relationship Id="rId10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D9C8-6F72-4F8D-AFA7-46C0D2E0C06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8E05-E8A4-4518-AB72-C95BAA15FC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D9C8-6F72-4F8D-AFA7-46C0D2E0C06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8E05-E8A4-4518-AB72-C95BAA15FC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D9C8-6F72-4F8D-AFA7-46C0D2E0C06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8E05-E8A4-4518-AB72-C95BAA15FC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D9C8-6F72-4F8D-AFA7-46C0D2E0C06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8E05-E8A4-4518-AB72-C95BAA15FC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D9C8-6F72-4F8D-AFA7-46C0D2E0C06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8E05-E8A4-4518-AB72-C95BAA15FC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D9C8-6F72-4F8D-AFA7-46C0D2E0C06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8E05-E8A4-4518-AB72-C95BAA15FC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D9C8-6F72-4F8D-AFA7-46C0D2E0C06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8E05-E8A4-4518-AB72-C95BAA15FC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D9C8-6F72-4F8D-AFA7-46C0D2E0C06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8E05-E8A4-4518-AB72-C95BAA15FC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D9C8-6F72-4F8D-AFA7-46C0D2E0C06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8E05-E8A4-4518-AB72-C95BAA15FC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D9C8-6F72-4F8D-AFA7-46C0D2E0C06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8E05-E8A4-4518-AB72-C95BAA15FC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D9C8-6F72-4F8D-AFA7-46C0D2E0C06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8E05-E8A4-4518-AB72-C95BAA15FC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5266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7034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65475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5068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3823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81869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08016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40137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56933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23920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194285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271444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638751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3834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3558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537243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4493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034321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716266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045928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698121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32582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9ED9C8-6F72-4F8D-AFA7-46C0D2E0C06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178E05-E8A4-4518-AB72-C95BAA15FC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1845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741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Pamětné dělení se zbytkem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VY_32_INOVACE_50_Pametne_deleni_se_zbytkem</a:t>
            </a:r>
          </a:p>
          <a:p>
            <a:r>
              <a:rPr lang="cs-CZ" dirty="0" smtClean="0"/>
              <a:t>Matematika a  její aplikace,5.ročník</a:t>
            </a:r>
          </a:p>
          <a:p>
            <a:r>
              <a:rPr lang="cs-CZ" dirty="0" smtClean="0"/>
              <a:t>Autor: Hana Štrosová</a:t>
            </a:r>
          </a:p>
          <a:p>
            <a:r>
              <a:rPr lang="cs-CZ" dirty="0" smtClean="0"/>
              <a:t>Vytvořeno v rámci v projektu „EU peníze školám“ </a:t>
            </a:r>
          </a:p>
          <a:p>
            <a:r>
              <a:rPr lang="cs-CZ" b="1" dirty="0" smtClean="0"/>
              <a:t>OP VK oblast podpory 1.4 s názvem Zlepšení podmínek pro vzdělávání na základních školách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476672"/>
            <a:ext cx="5029200" cy="12192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208823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Při dělení najdeme nejblíže menší násobek dělitele  a ten vydělíme  dělitelem. Zbytek určíme dočítáním.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717032"/>
            <a:ext cx="8229600" cy="240913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VZOR :</a:t>
            </a:r>
          </a:p>
          <a:p>
            <a:pPr>
              <a:buNone/>
            </a:pPr>
            <a:r>
              <a:rPr lang="cs-CZ" dirty="0" smtClean="0"/>
              <a:t>     180 : 50 = 3 </a:t>
            </a:r>
            <a:r>
              <a:rPr lang="cs-CZ" dirty="0" err="1" smtClean="0"/>
              <a:t>zb</a:t>
            </a:r>
            <a:r>
              <a:rPr lang="cs-CZ" dirty="0" smtClean="0"/>
              <a:t>. 30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150+30</a:t>
            </a:r>
          </a:p>
          <a:p>
            <a:endParaRPr lang="cs-CZ" dirty="0">
              <a:ln>
                <a:solidFill>
                  <a:schemeClr val="tx1">
                    <a:lumMod val="75000"/>
                    <a:lumOff val="25000"/>
                  </a:schemeClr>
                </a:solidFill>
              </a:ln>
            </a:endParaRPr>
          </a:p>
        </p:txBody>
      </p:sp>
      <p:cxnSp>
        <p:nvCxnSpPr>
          <p:cNvPr id="10" name="Přímá spojovací šipka 9"/>
          <p:cNvCxnSpPr/>
          <p:nvPr/>
        </p:nvCxnSpPr>
        <p:spPr>
          <a:xfrm rot="16200000" flipH="1">
            <a:off x="1223628" y="4905164"/>
            <a:ext cx="86409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2267744" y="4797152"/>
            <a:ext cx="1440160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5400000">
            <a:off x="755576" y="5013176"/>
            <a:ext cx="79208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Vypočítejte podle vzoru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170 : 20 =</a:t>
            </a:r>
          </a:p>
          <a:p>
            <a:r>
              <a:rPr lang="cs-CZ" dirty="0" smtClean="0"/>
              <a:t>350 : 40 =</a:t>
            </a:r>
          </a:p>
          <a:p>
            <a:r>
              <a:rPr lang="cs-CZ" dirty="0" smtClean="0"/>
              <a:t>230 : 30 =</a:t>
            </a:r>
          </a:p>
          <a:p>
            <a:r>
              <a:rPr lang="cs-CZ" dirty="0" smtClean="0"/>
              <a:t>460 : 70=</a:t>
            </a:r>
          </a:p>
          <a:p>
            <a:r>
              <a:rPr lang="cs-CZ" dirty="0" smtClean="0"/>
              <a:t>390 : 60=</a:t>
            </a:r>
          </a:p>
          <a:p>
            <a:r>
              <a:rPr lang="cs-CZ" dirty="0" smtClean="0"/>
              <a:t>530 : 80 =</a:t>
            </a:r>
          </a:p>
          <a:p>
            <a:r>
              <a:rPr lang="cs-CZ" smtClean="0"/>
              <a:t>740 : 70 =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480720" cy="3312368"/>
          </a:xfrm>
        </p:spPr>
        <p:txBody>
          <a:bodyPr>
            <a:normAutofit fontScale="700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Hana Štrosová,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pátý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a její aplikace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Přirozená čísla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Dělení přirozených čísel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v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pátém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ročníku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pomocí 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4032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9438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Textová </a:t>
            </a:r>
            <a:r>
              <a:rPr lang="cs-CZ" sz="2000" dirty="0">
                <a:solidFill>
                  <a:prstClr val="black"/>
                </a:solidFill>
                <a:cs typeface="Times New Roman" pitchFamily="18" charset="0"/>
              </a:rPr>
              <a:t>část je </a:t>
            </a: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vlastní</a:t>
            </a:r>
          </a:p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969746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198</Words>
  <Application>Microsoft Office PowerPoint</Application>
  <PresentationFormat>Předvádění na obrazovce (4:3)</PresentationFormat>
  <Paragraphs>31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Motiv sady Office</vt:lpstr>
      <vt:lpstr>Motiv systému Office</vt:lpstr>
      <vt:lpstr>1_Motiv systému Office</vt:lpstr>
      <vt:lpstr>Pamětné dělení se zbytkem</vt:lpstr>
      <vt:lpstr>Při dělení najdeme nejblíže menší násobek dělitele  a ten vydělíme  dělitelem. Zbytek určíme dočítáním.</vt:lpstr>
      <vt:lpstr>Vypočítejte podle vzoru :</vt:lpstr>
      <vt:lpstr>Základní údaje o DUM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přirozených čísel 2</dc:title>
  <dc:creator>Veronika Biskupová</dc:creator>
  <cp:lastModifiedBy>Biskupová Veronika</cp:lastModifiedBy>
  <cp:revision>7</cp:revision>
  <dcterms:created xsi:type="dcterms:W3CDTF">2011-06-30T09:11:46Z</dcterms:created>
  <dcterms:modified xsi:type="dcterms:W3CDTF">2012-07-02T11:02:41Z</dcterms:modified>
</cp:coreProperties>
</file>