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61" r:id="rId2"/>
    <p:sldId id="256" r:id="rId3"/>
    <p:sldId id="257" r:id="rId4"/>
    <p:sldId id="258" r:id="rId5"/>
    <p:sldId id="259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1E9227-1D50-4F67-BFFD-E0C839FCEFD1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061B50-947F-4FBE-9340-95447A3D48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5771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D061B50-947F-4FBE-9340-95447A3D486E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3818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43875-9106-4539-B512-D6D3F0311D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35AFE-848C-4966-B429-B87CCF827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43875-9106-4539-B512-D6D3F0311D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35AFE-848C-4966-B429-B87CCF827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43875-9106-4539-B512-D6D3F0311D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35AFE-848C-4966-B429-B87CCF827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43875-9106-4539-B512-D6D3F0311D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35AFE-848C-4966-B429-B87CCF827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43875-9106-4539-B512-D6D3F0311D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35AFE-848C-4966-B429-B87CCF827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43875-9106-4539-B512-D6D3F0311D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35AFE-848C-4966-B429-B87CCF827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43875-9106-4539-B512-D6D3F0311D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35AFE-848C-4966-B429-B87CCF827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43875-9106-4539-B512-D6D3F0311D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35AFE-848C-4966-B429-B87CCF827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43875-9106-4539-B512-D6D3F0311D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35AFE-848C-4966-B429-B87CCF827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43875-9106-4539-B512-D6D3F0311D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35AFE-848C-4966-B429-B87CCF827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43875-9106-4539-B512-D6D3F0311D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A35AFE-848C-4966-B429-B87CCF827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82243875-9106-4539-B512-D6D3F0311D13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B8A35AFE-848C-4966-B429-B87CCF827E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3808413"/>
            <a:ext cx="7854950" cy="1806575"/>
          </a:xfrm>
        </p:spPr>
        <p:txBody>
          <a:bodyPr lIns="0" rIns="18288">
            <a:normAutofit fontScale="62500" lnSpcReduction="20000"/>
          </a:bodyPr>
          <a:lstStyle/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VY_32_INOVACE_57_Anglictina_predlozky </a:t>
            </a:r>
          </a:p>
          <a:p>
            <a:pPr marL="0" indent="0" algn="ctr" eaLnBrk="1" hangingPunct="1">
              <a:buFontTx/>
              <a:buNone/>
            </a:pPr>
            <a:r>
              <a:rPr lang="cs-CZ" sz="2800" smtClean="0"/>
              <a:t>Angličtina – předložky </a:t>
            </a:r>
            <a:endParaRPr lang="cs-CZ" sz="2800" dirty="0" smtClean="0"/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Anglický jazyk – 5.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Autor: Vladimír </a:t>
            </a:r>
            <a:r>
              <a:rPr lang="cs-CZ" sz="1800" dirty="0" err="1" smtClean="0"/>
              <a:t>Hataš</a:t>
            </a:r>
            <a:r>
              <a:rPr lang="cs-CZ" sz="1800" dirty="0" smtClean="0"/>
              <a:t>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12776"/>
            <a:ext cx="9144000" cy="5445224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1224135"/>
          </a:xfrm>
        </p:spPr>
        <p:txBody>
          <a:bodyPr/>
          <a:lstStyle/>
          <a:p>
            <a:r>
              <a:rPr lang="cs-CZ" dirty="0" smtClean="0"/>
              <a:t>ANGLIČTINA-PŘEDLOŽKY</a:t>
            </a:r>
            <a:endParaRPr lang="cs-CZ" dirty="0"/>
          </a:p>
        </p:txBody>
      </p:sp>
      <p:sp>
        <p:nvSpPr>
          <p:cNvPr id="4" name="Obdélník se zakulaceným rohem na stejné straně 3"/>
          <p:cNvSpPr/>
          <p:nvPr/>
        </p:nvSpPr>
        <p:spPr>
          <a:xfrm>
            <a:off x="539552" y="1416790"/>
            <a:ext cx="1656184" cy="1512168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187624" y="2046860"/>
            <a:ext cx="432048" cy="25202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7544" y="4019752"/>
            <a:ext cx="230425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331640" y="3537012"/>
            <a:ext cx="576064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1398788"/>
            <a:ext cx="1944216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364088" y="2928958"/>
            <a:ext cx="360040" cy="36004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707904" y="5085184"/>
            <a:ext cx="208823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427984" y="4307784"/>
            <a:ext cx="432048" cy="43204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72200" y="3537012"/>
            <a:ext cx="1728192" cy="14041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388424" y="4149080"/>
            <a:ext cx="432048" cy="37472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88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5746" y="302347"/>
            <a:ext cx="7924800" cy="850106"/>
          </a:xfrm>
        </p:spPr>
        <p:txBody>
          <a:bodyPr/>
          <a:lstStyle/>
          <a:p>
            <a:r>
              <a:rPr lang="cs-CZ" dirty="0" smtClean="0"/>
              <a:t>                           Připoj k sobě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/>
              <a:t>Next</a:t>
            </a:r>
            <a:r>
              <a:rPr lang="cs-CZ" sz="3200" dirty="0" smtClean="0"/>
              <a:t> to                               pod</a:t>
            </a:r>
          </a:p>
          <a:p>
            <a:r>
              <a:rPr lang="cs-CZ" sz="3200" dirty="0" smtClean="0"/>
              <a:t>On                                         v</a:t>
            </a:r>
          </a:p>
          <a:p>
            <a:r>
              <a:rPr lang="cs-CZ" sz="3200" dirty="0" err="1"/>
              <a:t>O</a:t>
            </a:r>
            <a:r>
              <a:rPr lang="cs-CZ" sz="3200" dirty="0" err="1" smtClean="0"/>
              <a:t>ver</a:t>
            </a:r>
            <a:r>
              <a:rPr lang="cs-CZ" sz="3200" dirty="0" smtClean="0"/>
              <a:t>                                      vedle </a:t>
            </a:r>
          </a:p>
          <a:p>
            <a:r>
              <a:rPr lang="cs-CZ" sz="3200" dirty="0" err="1" smtClean="0"/>
              <a:t>Under</a:t>
            </a:r>
            <a:r>
              <a:rPr lang="cs-CZ" sz="3200" dirty="0" smtClean="0"/>
              <a:t>                                     nad</a:t>
            </a:r>
          </a:p>
          <a:p>
            <a:r>
              <a:rPr lang="cs-CZ" sz="3200" dirty="0" smtClean="0"/>
              <a:t>In                                          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40017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34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924800" cy="720080"/>
          </a:xfrm>
        </p:spPr>
        <p:txBody>
          <a:bodyPr/>
          <a:lstStyle/>
          <a:p>
            <a:r>
              <a:rPr lang="cs-CZ" dirty="0" smtClean="0"/>
              <a:t>                                       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700808"/>
            <a:ext cx="7924800" cy="4114800"/>
          </a:xfrm>
        </p:spPr>
        <p:txBody>
          <a:bodyPr>
            <a:normAutofit/>
          </a:bodyPr>
          <a:lstStyle/>
          <a:p>
            <a:r>
              <a:rPr lang="cs-CZ" sz="3600" dirty="0" err="1" smtClean="0"/>
              <a:t>Behind</a:t>
            </a:r>
            <a:r>
              <a:rPr lang="cs-CZ" sz="3600" dirty="0" smtClean="0"/>
              <a:t>-</a:t>
            </a:r>
          </a:p>
          <a:p>
            <a:r>
              <a:rPr lang="cs-CZ" sz="3600" dirty="0" smtClean="0"/>
              <a:t>On-</a:t>
            </a:r>
          </a:p>
          <a:p>
            <a:r>
              <a:rPr lang="cs-CZ" sz="3600" dirty="0" err="1" smtClean="0"/>
              <a:t>Under</a:t>
            </a:r>
            <a:r>
              <a:rPr lang="cs-CZ" sz="3600" dirty="0" smtClean="0"/>
              <a:t>-</a:t>
            </a:r>
            <a:endParaRPr lang="cs-CZ" sz="3600" dirty="0"/>
          </a:p>
          <a:p>
            <a:r>
              <a:rPr lang="cs-CZ" sz="3600" dirty="0" smtClean="0"/>
              <a:t> </a:t>
            </a:r>
            <a:r>
              <a:rPr lang="cs-CZ" sz="3600" dirty="0" err="1"/>
              <a:t>N</a:t>
            </a:r>
            <a:r>
              <a:rPr lang="cs-CZ" sz="3600" dirty="0" err="1" smtClean="0"/>
              <a:t>ext</a:t>
            </a:r>
            <a:r>
              <a:rPr lang="cs-CZ" sz="3600" dirty="0" smtClean="0"/>
              <a:t> to-</a:t>
            </a:r>
          </a:p>
          <a:p>
            <a:r>
              <a:rPr lang="cs-CZ" sz="3600" dirty="0" smtClean="0"/>
              <a:t>In-</a:t>
            </a:r>
          </a:p>
        </p:txBody>
      </p:sp>
    </p:spTree>
    <p:extLst>
      <p:ext uri="{BB962C8B-B14F-4D97-AF65-F5344CB8AC3E}">
        <p14:creationId xmlns:p14="http://schemas.microsoft.com/office/powerpoint/2010/main" val="4002658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 0.033 0.027 0.06 0.06 0.06 C 0.099 0.06 0.113 0.03 0.119 0.012 L 0.125 -0.012 C 0.131 -0.03 0.146 -0.06 0.19 -0.06 C 0.218 -0.06 0.25 -0.033 0.25 0 C 0.25 0.033 0.218 0.06 0.19 0.06 C 0.146 0.06 0.131 0.03 0.125 0.012 L 0.119 -0.012 C 0.113 -0.03 0.099 -0.06 0.06 -0.06 C 0.027 -0.06 0 -0.033 0 0 Z" pathEditMode="relative" ptsTypes="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924800" cy="792088"/>
          </a:xfrm>
        </p:spPr>
        <p:txBody>
          <a:bodyPr/>
          <a:lstStyle/>
          <a:p>
            <a:r>
              <a:rPr lang="cs-CZ" sz="3600" dirty="0" smtClean="0"/>
              <a:t>UKÁZKA DALŠÍCH PŘEDLOŽEK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412776"/>
            <a:ext cx="7924800" cy="51411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 smtClean="0"/>
              <a:t>ABOUT-OKOLO,ASI</a:t>
            </a:r>
          </a:p>
          <a:p>
            <a:pPr marL="0" indent="0">
              <a:buNone/>
            </a:pPr>
            <a:r>
              <a:rPr lang="cs-CZ" sz="3200" dirty="0" smtClean="0"/>
              <a:t>(A) ROUND-ZA,OKOLO,DOKOLA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BEYOND-ZA</a:t>
            </a:r>
          </a:p>
          <a:p>
            <a:pPr marL="0" indent="0">
              <a:buNone/>
            </a:pPr>
            <a:r>
              <a:rPr lang="cs-CZ" sz="3200" dirty="0" smtClean="0"/>
              <a:t>BY-U,VEDLE</a:t>
            </a:r>
          </a:p>
          <a:p>
            <a:pPr marL="0" indent="0">
              <a:buNone/>
            </a:pPr>
            <a:r>
              <a:rPr lang="cs-CZ" sz="3200" dirty="0" smtClean="0"/>
              <a:t>FOR-TRVÁNÍ</a:t>
            </a:r>
          </a:p>
          <a:p>
            <a:pPr marL="0" indent="0">
              <a:buNone/>
            </a:pPr>
            <a:r>
              <a:rPr lang="cs-CZ" sz="3200" dirty="0" smtClean="0"/>
              <a:t>TOWARDS-K</a:t>
            </a: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AGAINST-PROTI</a:t>
            </a:r>
          </a:p>
          <a:p>
            <a:pPr marL="0" indent="0">
              <a:buNone/>
            </a:pPr>
            <a:r>
              <a:rPr lang="cs-CZ" sz="3200" dirty="0" smtClean="0"/>
              <a:t>APPOSITE-NAPROTI</a:t>
            </a:r>
          </a:p>
        </p:txBody>
      </p:sp>
    </p:spTree>
    <p:extLst>
      <p:ext uri="{BB962C8B-B14F-4D97-AF65-F5344CB8AC3E}">
        <p14:creationId xmlns:p14="http://schemas.microsoft.com/office/powerpoint/2010/main" val="2052739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77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Vladimír Hataš</a:t>
            </a:r>
            <a:r>
              <a:rPr lang="cs-CZ" sz="2200" dirty="0" smtClean="0">
                <a:solidFill>
                  <a:schemeClr val="tx1"/>
                </a:solidFill>
              </a:rPr>
              <a:t>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</a:t>
            </a:r>
            <a:r>
              <a:rPr lang="cs-CZ" sz="2200" dirty="0" smtClean="0">
                <a:solidFill>
                  <a:schemeClr val="tx1"/>
                </a:solidFill>
              </a:rPr>
              <a:t>9, </a:t>
            </a:r>
            <a:r>
              <a:rPr lang="cs-CZ" sz="2200" dirty="0">
                <a:solidFill>
                  <a:schemeClr val="tx1"/>
                </a:solidFill>
              </a:rPr>
              <a:t>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pátý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Jazyk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a jazyková komunikace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anglic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ký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jazyk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Řečové dovednosti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Procvičování, porozumění, gramatika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procvičování 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anglický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jazyk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v pátém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ročníku 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datového 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38787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Zdroje: text vlastní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24851604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52</TotalTime>
  <Words>185</Words>
  <Application>Microsoft Office PowerPoint</Application>
  <PresentationFormat>Předvádění na obrazovce (4:3)</PresentationFormat>
  <Paragraphs>41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Horizont</vt:lpstr>
      <vt:lpstr>Prezentace aplikace PowerPoint</vt:lpstr>
      <vt:lpstr>ANGLIČTINA-PŘEDLOŽKY</vt:lpstr>
      <vt:lpstr>                           Připoj k sobě</vt:lpstr>
      <vt:lpstr>                                       přelož</vt:lpstr>
      <vt:lpstr>UKÁZKA DALŠÍCH PŘEDLOŽEK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ANGLIČTINA-PŘEDLOŽKY</dc:title>
  <dc:creator>Tabule</dc:creator>
  <cp:lastModifiedBy>Ucitel</cp:lastModifiedBy>
  <cp:revision>11</cp:revision>
  <dcterms:created xsi:type="dcterms:W3CDTF">2011-06-24T09:50:16Z</dcterms:created>
  <dcterms:modified xsi:type="dcterms:W3CDTF">2012-07-02T10:33:37Z</dcterms:modified>
</cp:coreProperties>
</file>