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2231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74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102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80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9359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5730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8473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6226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7017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277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056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4791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1385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7044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9175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1200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7337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7432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5545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6022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0409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937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BCB49-FF8A-4108-9DC8-D146919A3CC2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5BD13-2B35-4F5B-AD5B-A416ABC2A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245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96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Pořadí výpočtů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VY_32_INOVACE_52_Poradi_vypoctu</a:t>
            </a:r>
          </a:p>
          <a:p>
            <a:r>
              <a:rPr lang="cs-CZ" dirty="0" smtClean="0"/>
              <a:t>Matematika a  její aplikace, 5.ročník</a:t>
            </a:r>
          </a:p>
          <a:p>
            <a:r>
              <a:rPr lang="cs-CZ" dirty="0" smtClean="0"/>
              <a:t>Autor: Hana Štrosová</a:t>
            </a:r>
          </a:p>
          <a:p>
            <a:r>
              <a:rPr lang="cs-CZ" dirty="0" smtClean="0"/>
              <a:t>Vytvořeno v rámci v projektu „EU peníze školám“ </a:t>
            </a:r>
          </a:p>
          <a:p>
            <a:r>
              <a:rPr lang="cs-CZ" b="1" dirty="0" smtClean="0"/>
              <a:t>OP VK oblast podpory 1.4 s názvem Zlepšení podmínek pro vzdělávání na základních školách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476672"/>
            <a:ext cx="5029200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1. Nejprve vypočteme závorky.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2. Potom sčítáme a odčítáme zleva.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3057203"/>
          </a:xfrm>
        </p:spPr>
        <p:txBody>
          <a:bodyPr/>
          <a:lstStyle/>
          <a:p>
            <a:r>
              <a:rPr lang="cs-CZ" dirty="0" smtClean="0"/>
              <a:t>Vypočítej:</a:t>
            </a:r>
          </a:p>
          <a:p>
            <a:r>
              <a:rPr lang="cs-CZ" dirty="0" smtClean="0"/>
              <a:t>420 – (20 – </a:t>
            </a:r>
            <a:r>
              <a:rPr lang="cs-CZ" dirty="0" smtClean="0"/>
              <a:t>2)=          250 - (</a:t>
            </a:r>
            <a:r>
              <a:rPr lang="cs-CZ" dirty="0" smtClean="0"/>
              <a:t>16+16)=</a:t>
            </a:r>
          </a:p>
          <a:p>
            <a:r>
              <a:rPr lang="cs-CZ" dirty="0" smtClean="0"/>
              <a:t>242 – (30 – </a:t>
            </a:r>
            <a:r>
              <a:rPr lang="cs-CZ" dirty="0" smtClean="0"/>
              <a:t>8)=           330 - (</a:t>
            </a:r>
            <a:r>
              <a:rPr lang="cs-CZ" dirty="0" smtClean="0"/>
              <a:t>53-37)=</a:t>
            </a:r>
          </a:p>
          <a:p>
            <a:r>
              <a:rPr lang="cs-CZ" dirty="0" smtClean="0"/>
              <a:t>999 – 90 – 9 =              </a:t>
            </a:r>
            <a:r>
              <a:rPr lang="cs-CZ" dirty="0" smtClean="0"/>
              <a:t>460 - (</a:t>
            </a:r>
            <a:r>
              <a:rPr lang="cs-CZ" dirty="0" smtClean="0"/>
              <a:t>61+11)=</a:t>
            </a:r>
          </a:p>
          <a:p>
            <a:r>
              <a:rPr lang="cs-CZ" dirty="0" smtClean="0"/>
              <a:t>183 + (16 + 4 )=            </a:t>
            </a:r>
            <a:r>
              <a:rPr lang="cs-CZ" dirty="0" smtClean="0"/>
              <a:t>360 + 50 + (</a:t>
            </a:r>
            <a:r>
              <a:rPr lang="cs-CZ" dirty="0" smtClean="0"/>
              <a:t>30-20)=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480720" cy="3312368"/>
          </a:xfrm>
        </p:spPr>
        <p:txBody>
          <a:bodyPr>
            <a:normAutofit fontScale="700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Hana Štrosová,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a její aplikace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Přirozená čísla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Pořadí výpočtů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</a:t>
            </a:r>
            <a:r>
              <a:rPr lang="cs-CZ" sz="2200" smtClean="0">
                <a:solidFill>
                  <a:schemeClr val="tx1"/>
                </a:solidFill>
                <a:cs typeface="Times New Roman" pitchFamily="18" charset="0"/>
              </a:rPr>
              <a:t>ve  čtvrtém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ročníku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pomocí 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6896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Použité zdroje: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943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Textová </a:t>
            </a:r>
            <a:r>
              <a:rPr lang="cs-CZ" sz="2000" dirty="0">
                <a:solidFill>
                  <a:prstClr val="black"/>
                </a:solidFill>
                <a:cs typeface="Times New Roman" pitchFamily="18" charset="0"/>
              </a:rPr>
              <a:t>část je </a:t>
            </a: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vlastní</a:t>
            </a:r>
          </a:p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6191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187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Motiv sady Office</vt:lpstr>
      <vt:lpstr>Motiv systému Office</vt:lpstr>
      <vt:lpstr>1_Motiv systému Office</vt:lpstr>
      <vt:lpstr>Pořadí výpočtů</vt:lpstr>
      <vt:lpstr> 1. Nejprve vypočteme závorky.  2. Potom sčítáme a odčítáme zleva. </vt:lpstr>
      <vt:lpstr>Základní údaje o DUM</vt:lpstr>
      <vt:lpstr>Prezentace aplikace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sčítání a odčítání do 1 000 000</dc:title>
  <dc:creator>Veronika Biskupová</dc:creator>
  <cp:lastModifiedBy>Učitel</cp:lastModifiedBy>
  <cp:revision>9</cp:revision>
  <dcterms:created xsi:type="dcterms:W3CDTF">2011-07-01T08:38:27Z</dcterms:created>
  <dcterms:modified xsi:type="dcterms:W3CDTF">2012-07-02T14:48:03Z</dcterms:modified>
</cp:coreProperties>
</file>