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77" r:id="rId2"/>
    <p:sldId id="273" r:id="rId3"/>
    <p:sldId id="264" r:id="rId4"/>
    <p:sldId id="274" r:id="rId5"/>
    <p:sldId id="275" r:id="rId6"/>
    <p:sldId id="276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66FF"/>
    <a:srgbClr val="00FF00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9" autoAdjust="0"/>
    <p:restoredTop sz="90909" autoAdjust="0"/>
  </p:normalViewPr>
  <p:slideViewPr>
    <p:cSldViewPr>
      <p:cViewPr varScale="1">
        <p:scale>
          <a:sx n="47" d="100"/>
          <a:sy n="47" d="100"/>
        </p:scale>
        <p:origin x="-65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70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6C044BA7-D39F-48E8-AC17-78D6159BBC73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CA24FD0F-04BB-4DFE-9914-16A74BAD70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720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14B3750D-A28D-40B6-9614-508E1BB10DA5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9437487B-424D-4636-ACF5-26062FEF2A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535916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32CE169D-02FF-42FB-862B-53FCE347A34C}" type="slidenum">
              <a:rPr lang="cs-CZ" sz="1200" smtClean="0"/>
              <a:pPr eaLnBrk="1" hangingPunct="1"/>
              <a:t>3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3F37B94E-5C47-443A-99FD-FCB4112D4829}" type="slidenum">
              <a:rPr lang="cs-CZ" sz="1200" smtClean="0"/>
              <a:pPr eaLnBrk="1" hangingPunct="1"/>
              <a:t>4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12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4EB3F71A-0215-4C6A-8F88-48FE7621C5B2}" type="slidenum">
              <a:rPr lang="cs-CZ" sz="1200" smtClean="0"/>
              <a:pPr eaLnBrk="1" hangingPunct="1"/>
              <a:t>5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322CF097-C389-46D9-A218-ACA1E036C21A}" type="slidenum">
              <a:rPr lang="cs-CZ" sz="1200" smtClean="0"/>
              <a:pPr eaLnBrk="1" hangingPunct="1"/>
              <a:t>6</a:t>
            </a:fld>
            <a:endParaRPr lang="cs-CZ" sz="120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00B6E5-BCE9-49CF-8E67-5EF1F2C75A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3894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9F9DEB-5215-461E-9618-C66F793F27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32534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D13E8B-CA9C-41D3-A3E0-4F11BDC463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03553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F2F8C9-E5FF-48FC-A673-C911F052C3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43135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43FB86-A45E-4885-8E9B-81761E5ED8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8449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B2DD72-8184-436D-87AE-E7E01E9D71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3829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6AC4A2-52D8-4679-9BD9-0DC17EA881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0249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DFF4D7-A288-43F2-B0DD-32D84C7C7E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3256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F8C7DA-3DB0-43C7-A152-69EF323E25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36708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C1E7EA-46C4-4485-ADD7-2689CEB11A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2519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8713BE-4C23-4090-8AA9-2C509B714B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19631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DA0CE5-F6BA-4646-A7F7-8C34372FE6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12035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9CB849-16A0-4476-A5F3-B1B171AC8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038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4C0DC7AA-F2A6-4802-91B6-34BBF7DD7A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VY_32_INOVACE_06A_Násobení des. čísel  1A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 dirty="0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 dirty="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684213" y="1268413"/>
            <a:ext cx="7772400" cy="1470025"/>
          </a:xfrm>
        </p:spPr>
        <p:txBody>
          <a:bodyPr/>
          <a:lstStyle/>
          <a:p>
            <a:r>
              <a:rPr lang="cs-CZ" smtClean="0"/>
              <a:t>Násobení desetinných čísel</a:t>
            </a:r>
            <a:br>
              <a:rPr lang="cs-CZ" smtClean="0"/>
            </a:br>
            <a:r>
              <a:rPr lang="cs-CZ" smtClean="0"/>
              <a:t>1 - A</a:t>
            </a:r>
          </a:p>
        </p:txBody>
      </p:sp>
      <p:sp>
        <p:nvSpPr>
          <p:cNvPr id="3075" name="Podnadpis 2"/>
          <p:cNvSpPr>
            <a:spLocks noGrp="1"/>
          </p:cNvSpPr>
          <p:nvPr>
            <p:ph type="subTitle" idx="1"/>
          </p:nvPr>
        </p:nvSpPr>
        <p:spPr>
          <a:xfrm>
            <a:off x="1476375" y="3141663"/>
            <a:ext cx="6400800" cy="1752600"/>
          </a:xfrm>
        </p:spPr>
        <p:txBody>
          <a:bodyPr/>
          <a:lstStyle/>
          <a:p>
            <a:r>
              <a:rPr lang="cs-CZ" smtClean="0"/>
              <a:t>Připrav si tabulky o 3 sloupcích </a:t>
            </a:r>
          </a:p>
          <a:p>
            <a:r>
              <a:rPr lang="cs-CZ" smtClean="0"/>
              <a:t>a 6 řádkách.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4294967295"/>
          </p:nvPr>
        </p:nvGraphicFramePr>
        <p:xfrm>
          <a:off x="1042988" y="765175"/>
          <a:ext cx="7345362" cy="5095875"/>
        </p:xfrm>
        <a:graphic>
          <a:graphicData uri="http://schemas.openxmlformats.org/drawingml/2006/table">
            <a:tbl>
              <a:tblPr/>
              <a:tblGrid>
                <a:gridCol w="847909"/>
                <a:gridCol w="847910"/>
                <a:gridCol w="847909"/>
                <a:gridCol w="4801634"/>
              </a:tblGrid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7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5925">
                <a:tc gridSpan="3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4294967295"/>
          </p:nvPr>
        </p:nvGraphicFramePr>
        <p:xfrm>
          <a:off x="1042988" y="765175"/>
          <a:ext cx="7345362" cy="5095875"/>
        </p:xfrm>
        <a:graphic>
          <a:graphicData uri="http://schemas.openxmlformats.org/drawingml/2006/table">
            <a:tbl>
              <a:tblPr/>
              <a:tblGrid>
                <a:gridCol w="847909"/>
                <a:gridCol w="847910"/>
                <a:gridCol w="847909"/>
                <a:gridCol w="4801634"/>
              </a:tblGrid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5,6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7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1,8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4,5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0,12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0,18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0,42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5925">
                <a:tc gridSpan="3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4294967295"/>
          </p:nvPr>
        </p:nvGraphicFramePr>
        <p:xfrm>
          <a:off x="1042988" y="765175"/>
          <a:ext cx="7345362" cy="5095875"/>
        </p:xfrm>
        <a:graphic>
          <a:graphicData uri="http://schemas.openxmlformats.org/drawingml/2006/table">
            <a:tbl>
              <a:tblPr/>
              <a:tblGrid>
                <a:gridCol w="847909"/>
                <a:gridCol w="847910"/>
                <a:gridCol w="847909"/>
                <a:gridCol w="847909"/>
                <a:gridCol w="847910"/>
                <a:gridCol w="847909"/>
                <a:gridCol w="2257906"/>
              </a:tblGrid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5,6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1,2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1,8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5,12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4,5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6,4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0,12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8,71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0,18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5,16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0,42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4,13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75925">
                <a:tc gridSpan="7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4294967295"/>
          </p:nvPr>
        </p:nvGraphicFramePr>
        <p:xfrm>
          <a:off x="1042988" y="765175"/>
          <a:ext cx="7345362" cy="5095875"/>
        </p:xfrm>
        <a:graphic>
          <a:graphicData uri="http://schemas.openxmlformats.org/drawingml/2006/table">
            <a:tbl>
              <a:tblPr/>
              <a:tblGrid>
                <a:gridCol w="847909"/>
                <a:gridCol w="847910"/>
                <a:gridCol w="847909"/>
                <a:gridCol w="847909"/>
                <a:gridCol w="847910"/>
                <a:gridCol w="847909"/>
                <a:gridCol w="2257906"/>
              </a:tblGrid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5,6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1,2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3,6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1,8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5,12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20,48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4,5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6,4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44,8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0,12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8,71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78,39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0,18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5,16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41,28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0,42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4,13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28,91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75925">
                <a:tc gridSpan="7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379</TotalTime>
  <Words>127</Words>
  <Application>Microsoft Office PowerPoint</Application>
  <PresentationFormat>Předvádění na obrazovce (4:3)</PresentationFormat>
  <Paragraphs>105</Paragraphs>
  <Slides>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Default Design</vt:lpstr>
      <vt:lpstr>VY_32_INOVACE_06A_Násobení des. čísel  1A</vt:lpstr>
      <vt:lpstr>Násobení desetinných čísel 1 - A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104</cp:revision>
  <dcterms:created xsi:type="dcterms:W3CDTF">2003-11-19T14:30:33Z</dcterms:created>
  <dcterms:modified xsi:type="dcterms:W3CDTF">2011-05-03T21:27:09Z</dcterms:modified>
</cp:coreProperties>
</file>