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77" r:id="rId2"/>
    <p:sldId id="273" r:id="rId3"/>
    <p:sldId id="264" r:id="rId4"/>
    <p:sldId id="274" r:id="rId5"/>
    <p:sldId id="275" r:id="rId6"/>
    <p:sldId id="27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FF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09" autoAdjust="0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4B5B067-6C88-46E6-8E4E-49809B92A8D8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5715054-8C34-4893-8AFE-81E3775B3A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7641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3669E7B-2A17-459E-BF0C-04F190CFE7E8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6CAA66D0-DBB3-40D8-A6FF-CBD1394EA7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529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4FBB6B77-6BEC-4558-A181-9592713E796A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CC873487-6A85-4F2B-8267-E1DF3B5FE7B8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7B4B7705-D4EA-4638-92AE-02C9FDA7A006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B0694A3C-B07E-4238-B552-970B19BCDA39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894BF7-857C-4347-A694-D59F55647D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89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180FA-BAD2-4A2C-921A-B4E5FB70B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609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EC703B-0856-40F0-AC6B-47E8745B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755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80A197-567B-4F4F-B3AE-47B12F720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684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8819E-59B9-4558-A2C9-EC4C6A70F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265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FAA804-564E-43AA-969D-36D8911DA4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082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53CE39-7F93-44B0-84A7-FA2DEB41EA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706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1DF605-76A7-46F2-8CB4-96D864DA09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416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565A39-B292-48DB-A19D-B12D943A97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5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A4793-BF82-4931-8253-2485737A4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484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76C1D9-C577-4DFD-87E0-00AFE5E4E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8554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64A51-456B-42EF-8B8C-1EC33EAD0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4206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EFFD4C-4A37-4BE4-9866-A63C31D2F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907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F469559-C102-464C-A423-E0FAAC397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VY_32_INOVACE_06B_Násobení des. čísel 1B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/>
          <a:lstStyle/>
          <a:p>
            <a:r>
              <a:rPr lang="cs-CZ" smtClean="0"/>
              <a:t>Násobení desetinných čísel</a:t>
            </a:r>
            <a:br>
              <a:rPr lang="cs-CZ" smtClean="0"/>
            </a:br>
            <a:r>
              <a:rPr lang="cs-CZ" smtClean="0"/>
              <a:t>1 - B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76375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3 sloupcích </a:t>
            </a:r>
          </a:p>
          <a:p>
            <a:r>
              <a:rPr lang="cs-CZ" smtClean="0"/>
              <a:t>a 6 řádkách.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0,2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0,6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0,7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0,2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0,6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0,12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0,72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0,7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0,028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0,018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0,0015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0,0036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0,2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0,6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0,12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0,72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0,7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0,028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0,018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0,0015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0,0036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0,0008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1089665"/>
                <a:gridCol w="2016150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0,2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0,6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0,12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0,0048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0,9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0,8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0,72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0,00035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0,7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0,028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0,0024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0,018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0,000018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0,0015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0,0045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0,0036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5" marR="91445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0,0008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0,00024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127</Words>
  <Application>Microsoft Office PowerPoint</Application>
  <PresentationFormat>Předvádění na obrazovce (4:3)</PresentationFormat>
  <Paragraphs>105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VY_32_INOVACE_06B_Násobení des. čísel 1B</vt:lpstr>
      <vt:lpstr>Násobení desetinných čísel 1 - B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104</cp:revision>
  <dcterms:created xsi:type="dcterms:W3CDTF">2003-11-19T14:30:33Z</dcterms:created>
  <dcterms:modified xsi:type="dcterms:W3CDTF">2011-05-03T21:27:38Z</dcterms:modified>
</cp:coreProperties>
</file>