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66" r:id="rId3"/>
    <p:sldId id="284" r:id="rId4"/>
    <p:sldId id="259" r:id="rId5"/>
    <p:sldId id="263" r:id="rId6"/>
    <p:sldId id="279" r:id="rId7"/>
    <p:sldId id="270" r:id="rId8"/>
    <p:sldId id="272" r:id="rId9"/>
    <p:sldId id="275" r:id="rId10"/>
    <p:sldId id="276" r:id="rId11"/>
    <p:sldId id="274" r:id="rId12"/>
    <p:sldId id="278" r:id="rId13"/>
    <p:sldId id="282" r:id="rId14"/>
    <p:sldId id="283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686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clker.com/cliparts/6/5/k/3/k/2/blackbird-m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012960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VY_22_INOVACE_AJ.3.1-6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Audioorální</a:t>
                      </a:r>
                      <a:r>
                        <a:rPr lang="cs-CZ" sz="2000" dirty="0" smtClean="0"/>
                        <a:t> kurz – </a:t>
                      </a:r>
                      <a:r>
                        <a:rPr lang="cs-CZ" sz="2000" dirty="0" err="1" smtClean="0"/>
                        <a:t>Numbers</a:t>
                      </a:r>
                      <a:r>
                        <a:rPr lang="cs-CZ" sz="2000" dirty="0" smtClean="0"/>
                        <a:t> 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září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AOK – </a:t>
            </a:r>
            <a:r>
              <a:rPr lang="cs-CZ" sz="2000" dirty="0" err="1" smtClean="0"/>
              <a:t>Numbers</a:t>
            </a:r>
            <a:r>
              <a:rPr lang="cs-CZ" sz="2000" dirty="0" smtClean="0"/>
              <a:t> 7-12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, </a:t>
            </a:r>
            <a:r>
              <a:rPr lang="cs-CZ" sz="2000" dirty="0" err="1" smtClean="0"/>
              <a:t>seven</a:t>
            </a:r>
            <a:r>
              <a:rPr lang="cs-CZ" sz="2000" dirty="0" smtClean="0"/>
              <a:t>, </a:t>
            </a:r>
            <a:r>
              <a:rPr lang="cs-CZ" sz="2000" dirty="0" err="1" smtClean="0"/>
              <a:t>eight</a:t>
            </a:r>
            <a:r>
              <a:rPr lang="cs-CZ" sz="2000" dirty="0" smtClean="0"/>
              <a:t>, </a:t>
            </a:r>
            <a:r>
              <a:rPr lang="cs-CZ" sz="2000" dirty="0" err="1" smtClean="0"/>
              <a:t>nine</a:t>
            </a:r>
            <a:r>
              <a:rPr lang="cs-CZ" sz="2000" dirty="0" smtClean="0"/>
              <a:t>, ten, </a:t>
            </a:r>
            <a:r>
              <a:rPr lang="cs-CZ" sz="2000" dirty="0" err="1" smtClean="0"/>
              <a:t>eleven</a:t>
            </a:r>
            <a:r>
              <a:rPr lang="cs-CZ" sz="2000" dirty="0" smtClean="0"/>
              <a:t>, </a:t>
            </a:r>
            <a:r>
              <a:rPr lang="cs-CZ" sz="2000" dirty="0" err="1" smtClean="0"/>
              <a:t>twelve</a:t>
            </a:r>
            <a:r>
              <a:rPr lang="cs-CZ" sz="2000" dirty="0" smtClean="0"/>
              <a:t>, 			</a:t>
            </a:r>
            <a:r>
              <a:rPr lang="cs-CZ" sz="2000" dirty="0" err="1" smtClean="0"/>
              <a:t>bricks</a:t>
            </a:r>
            <a:r>
              <a:rPr lang="cs-CZ" sz="2000" dirty="0" smtClean="0"/>
              <a:t>, </a:t>
            </a:r>
            <a:r>
              <a:rPr lang="cs-CZ" sz="2000" dirty="0" err="1" smtClean="0"/>
              <a:t>rhyme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Materiál je určen pro </a:t>
            </a:r>
            <a:r>
              <a:rPr lang="cs-CZ" sz="2000" dirty="0" err="1" smtClean="0"/>
              <a:t>audioorální</a:t>
            </a:r>
            <a:r>
              <a:rPr lang="cs-CZ" sz="2000" dirty="0" smtClean="0"/>
              <a:t> kurz – využívá tedy pouze </a:t>
            </a:r>
            <a:r>
              <a:rPr lang="cs-CZ" sz="2000" i="1" dirty="0" err="1" smtClean="0"/>
              <a:t>listening</a:t>
            </a:r>
            <a:r>
              <a:rPr lang="cs-CZ" sz="2000" dirty="0"/>
              <a:t> </a:t>
            </a:r>
            <a:r>
              <a:rPr lang="cs-CZ" sz="2000" dirty="0" smtClean="0"/>
              <a:t>a </a:t>
            </a:r>
            <a:r>
              <a:rPr lang="cs-CZ" sz="2000" i="1" dirty="0" err="1" smtClean="0"/>
              <a:t>speaking</a:t>
            </a:r>
            <a:r>
              <a:rPr lang="cs-CZ" sz="2000" dirty="0" smtClean="0"/>
              <a:t> (podpořený vizuální oporou), bez psané podoby jazyka. Jedná se o prezentaci </a:t>
            </a:r>
            <a:r>
              <a:rPr lang="cs-CZ" sz="2000" dirty="0" smtClean="0"/>
              <a:t>čísel </a:t>
            </a:r>
            <a:r>
              <a:rPr lang="cs-CZ" sz="2000" dirty="0" smtClean="0"/>
              <a:t>7-12.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8422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Metodický list:</a:t>
            </a:r>
          </a:p>
          <a:p>
            <a:pPr marL="0" indent="0">
              <a:buNone/>
            </a:pPr>
            <a:r>
              <a:rPr lang="cs-CZ" sz="2000" u="sng" dirty="0" smtClean="0"/>
              <a:t>Snímek 4  a 5 </a:t>
            </a:r>
            <a:r>
              <a:rPr lang="cs-CZ" sz="2000" dirty="0" smtClean="0"/>
              <a:t>slouží k opakování básničky a číslic 1-6.</a:t>
            </a:r>
          </a:p>
          <a:p>
            <a:pPr marL="0" indent="0">
              <a:buNone/>
            </a:pPr>
            <a:r>
              <a:rPr lang="cs-CZ" sz="2000" u="sng" dirty="0" smtClean="0"/>
              <a:t>Snímky 7-12 </a:t>
            </a:r>
            <a:r>
              <a:rPr lang="cs-CZ" sz="2000" dirty="0" smtClean="0"/>
              <a:t>slouží k prezentaci </a:t>
            </a:r>
            <a:r>
              <a:rPr lang="cs-CZ" sz="2000" dirty="0" smtClean="0"/>
              <a:t>čísel </a:t>
            </a:r>
            <a:r>
              <a:rPr lang="cs-CZ" sz="2000" dirty="0" smtClean="0"/>
              <a:t>7-12. Počítáme počet cihel, z kterých je postavena zeď.</a:t>
            </a:r>
          </a:p>
          <a:p>
            <a:pPr marL="0" indent="0">
              <a:buNone/>
            </a:pPr>
            <a:r>
              <a:rPr lang="cs-CZ" sz="2000" u="sng" dirty="0" smtClean="0"/>
              <a:t>Snímek 13 </a:t>
            </a:r>
            <a:r>
              <a:rPr lang="cs-CZ" sz="2000" dirty="0" smtClean="0"/>
              <a:t>prezentuje básničku „BRICKS“.  Původní znění básničky  (viz níže) jsem si upravila pro své účely.</a:t>
            </a: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Text </a:t>
            </a:r>
            <a:r>
              <a:rPr lang="cs-CZ" sz="2000" dirty="0"/>
              <a:t>je zapsán světle šedou barvou, neslouží k čtení pro děti, je pouze oporou. Opět spočítáme cihly.</a:t>
            </a:r>
          </a:p>
          <a:p>
            <a:pPr marL="0" indent="0">
              <a:buNone/>
            </a:pPr>
            <a:r>
              <a:rPr lang="cs-CZ" sz="2000" u="sng" dirty="0" smtClean="0"/>
              <a:t>Snímek 14 </a:t>
            </a:r>
            <a:r>
              <a:rPr lang="cs-CZ" sz="2000" dirty="0" smtClean="0"/>
              <a:t>procvičujeme počítání 1-12.</a:t>
            </a:r>
          </a:p>
          <a:p>
            <a:pPr marL="0" indent="0">
              <a:buNone/>
            </a:pPr>
            <a:r>
              <a:rPr lang="cs-CZ" sz="2000" dirty="0" smtClean="0"/>
              <a:t>Původní básnička: 	</a:t>
            </a:r>
            <a:r>
              <a:rPr lang="cs-CZ" sz="2000" dirty="0" err="1" smtClean="0"/>
              <a:t>One</a:t>
            </a:r>
            <a:r>
              <a:rPr lang="cs-CZ" sz="2000" dirty="0" smtClean="0"/>
              <a:t>, </a:t>
            </a:r>
            <a:r>
              <a:rPr lang="cs-CZ" sz="2000" dirty="0" err="1" smtClean="0"/>
              <a:t>two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. </a:t>
            </a:r>
            <a:r>
              <a:rPr lang="cs-CZ" sz="2000" dirty="0" err="1" smtClean="0"/>
              <a:t>Count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			</a:t>
            </a:r>
            <a:r>
              <a:rPr lang="cs-CZ" sz="2000" dirty="0" err="1" smtClean="0"/>
              <a:t>Four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, </a:t>
            </a:r>
            <a:r>
              <a:rPr lang="cs-CZ" sz="2000" dirty="0" err="1" smtClean="0"/>
              <a:t>six</a:t>
            </a:r>
            <a:r>
              <a:rPr lang="cs-CZ" sz="2000" dirty="0" smtClean="0"/>
              <a:t>. </a:t>
            </a:r>
            <a:r>
              <a:rPr lang="cs-CZ" sz="2000" dirty="0" err="1" smtClean="0"/>
              <a:t>Count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bricks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1100" dirty="0"/>
              <a:t>ZAHÁLKOVÁ, Marie. </a:t>
            </a:r>
            <a:r>
              <a:rPr lang="cs-CZ" sz="1100" i="1" dirty="0"/>
              <a:t>Angličtina pro 4. ročník základní školy</a:t>
            </a:r>
            <a:r>
              <a:rPr lang="cs-CZ" sz="1100" dirty="0"/>
              <a:t>. 1. vyd. Praha: SPN, 1997, 200 s. ISBN 80-859-3780-8. s. 19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590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</a:t>
            </a:r>
            <a:endParaRPr lang="cs-CZ" b="1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425802" y="4005064"/>
            <a:ext cx="8394670" cy="2232248"/>
            <a:chOff x="425802" y="4005064"/>
            <a:chExt cx="8394670" cy="2232248"/>
          </a:xfrm>
        </p:grpSpPr>
        <p:sp>
          <p:nvSpPr>
            <p:cNvPr id="61" name="Krychle 60"/>
            <p:cNvSpPr/>
            <p:nvPr/>
          </p:nvSpPr>
          <p:spPr>
            <a:xfrm>
              <a:off x="425802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Krychle 61"/>
            <p:cNvSpPr/>
            <p:nvPr/>
          </p:nvSpPr>
          <p:spPr>
            <a:xfrm>
              <a:off x="2015716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Krychle 62"/>
            <p:cNvSpPr/>
            <p:nvPr/>
          </p:nvSpPr>
          <p:spPr>
            <a:xfrm>
              <a:off x="3649483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Krychle 63"/>
            <p:cNvSpPr/>
            <p:nvPr/>
          </p:nvSpPr>
          <p:spPr>
            <a:xfrm>
              <a:off x="5229792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Krychle 64"/>
            <p:cNvSpPr/>
            <p:nvPr/>
          </p:nvSpPr>
          <p:spPr>
            <a:xfrm>
              <a:off x="6876256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Krychle 65"/>
            <p:cNvSpPr/>
            <p:nvPr/>
          </p:nvSpPr>
          <p:spPr>
            <a:xfrm>
              <a:off x="1331488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rychle 66"/>
            <p:cNvSpPr/>
            <p:nvPr/>
          </p:nvSpPr>
          <p:spPr>
            <a:xfrm>
              <a:off x="2987824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Krychle 67"/>
            <p:cNvSpPr/>
            <p:nvPr/>
          </p:nvSpPr>
          <p:spPr>
            <a:xfrm>
              <a:off x="4651501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Krychle 68"/>
            <p:cNvSpPr/>
            <p:nvPr/>
          </p:nvSpPr>
          <p:spPr>
            <a:xfrm>
              <a:off x="6272572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Krychle 69"/>
            <p:cNvSpPr/>
            <p:nvPr/>
          </p:nvSpPr>
          <p:spPr>
            <a:xfrm>
              <a:off x="2195736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Krychle 70"/>
            <p:cNvSpPr/>
            <p:nvPr/>
          </p:nvSpPr>
          <p:spPr>
            <a:xfrm>
              <a:off x="3851920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Krychle 71"/>
            <p:cNvSpPr/>
            <p:nvPr/>
          </p:nvSpPr>
          <p:spPr>
            <a:xfrm>
              <a:off x="5436096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3" name="Obrázek 7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1906" y="2544557"/>
            <a:ext cx="2448590" cy="1768881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14406" y="2544556"/>
            <a:ext cx="2448590" cy="1768881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1854501" y="1836670"/>
            <a:ext cx="1980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PETER</a:t>
            </a:r>
            <a:endParaRPr lang="cs-CZ" sz="40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824278" y="1836670"/>
            <a:ext cx="1980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PAUL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8591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bricks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4179100" y="4087982"/>
            <a:ext cx="2664296" cy="1219546"/>
            <a:chOff x="251520" y="1345358"/>
            <a:chExt cx="2664296" cy="1219546"/>
          </a:xfrm>
        </p:grpSpPr>
        <p:sp>
          <p:nvSpPr>
            <p:cNvPr id="4" name="Krychle 3"/>
            <p:cNvSpPr/>
            <p:nvPr/>
          </p:nvSpPr>
          <p:spPr>
            <a:xfrm>
              <a:off x="251520" y="18377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1475656" y="18377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981313" y="134535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002697" y="5533134"/>
            <a:ext cx="3096344" cy="1221965"/>
            <a:chOff x="5076056" y="1342938"/>
            <a:chExt cx="3096344" cy="1221965"/>
          </a:xfrm>
        </p:grpSpPr>
        <p:sp>
          <p:nvSpPr>
            <p:cNvPr id="14" name="Krychle 13"/>
            <p:cNvSpPr/>
            <p:nvPr/>
          </p:nvSpPr>
          <p:spPr>
            <a:xfrm>
              <a:off x="5076056" y="183772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6243768" y="183771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5532072" y="134293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6732240" y="134535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241337" y="2923723"/>
            <a:ext cx="2616256" cy="736846"/>
            <a:chOff x="755576" y="3347329"/>
            <a:chExt cx="2616256" cy="736846"/>
          </a:xfrm>
        </p:grpSpPr>
        <p:sp>
          <p:nvSpPr>
            <p:cNvPr id="16" name="Krychle 15"/>
            <p:cNvSpPr/>
            <p:nvPr/>
          </p:nvSpPr>
          <p:spPr>
            <a:xfrm>
              <a:off x="755576" y="335699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Krychle 17"/>
            <p:cNvSpPr/>
            <p:nvPr/>
          </p:nvSpPr>
          <p:spPr>
            <a:xfrm>
              <a:off x="1931672" y="3347329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4056" y="1120244"/>
            <a:ext cx="4560587" cy="1201863"/>
            <a:chOff x="491512" y="5244951"/>
            <a:chExt cx="4560587" cy="1201863"/>
          </a:xfrm>
        </p:grpSpPr>
        <p:sp>
          <p:nvSpPr>
            <p:cNvPr id="12" name="Krychle 11"/>
            <p:cNvSpPr/>
            <p:nvPr/>
          </p:nvSpPr>
          <p:spPr>
            <a:xfrm>
              <a:off x="491512" y="571963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>
              <a:off x="1691680" y="571963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rychle 16"/>
            <p:cNvSpPr/>
            <p:nvPr/>
          </p:nvSpPr>
          <p:spPr>
            <a:xfrm>
              <a:off x="2878361" y="571963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rychle 12"/>
            <p:cNvSpPr/>
            <p:nvPr/>
          </p:nvSpPr>
          <p:spPr>
            <a:xfrm>
              <a:off x="1178999" y="525288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Krychle 18"/>
            <p:cNvSpPr/>
            <p:nvPr/>
          </p:nvSpPr>
          <p:spPr>
            <a:xfrm>
              <a:off x="2394521" y="524495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3611939" y="524495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218600" y="1128179"/>
            <a:ext cx="3772429" cy="1231239"/>
            <a:chOff x="4631579" y="2852936"/>
            <a:chExt cx="3772429" cy="1231239"/>
          </a:xfrm>
        </p:grpSpPr>
        <p:sp>
          <p:nvSpPr>
            <p:cNvPr id="11" name="Krychle 10"/>
            <p:cNvSpPr/>
            <p:nvPr/>
          </p:nvSpPr>
          <p:spPr>
            <a:xfrm>
              <a:off x="4631579" y="335699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rychle 8"/>
            <p:cNvSpPr/>
            <p:nvPr/>
          </p:nvSpPr>
          <p:spPr>
            <a:xfrm>
              <a:off x="5796136" y="335699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Krychle 21"/>
            <p:cNvSpPr/>
            <p:nvPr/>
          </p:nvSpPr>
          <p:spPr>
            <a:xfrm>
              <a:off x="6963848" y="334608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Krychle 19"/>
            <p:cNvSpPr/>
            <p:nvPr/>
          </p:nvSpPr>
          <p:spPr>
            <a:xfrm>
              <a:off x="6256375" y="285293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4056" y="2834709"/>
            <a:ext cx="3712604" cy="1243641"/>
            <a:chOff x="5224276" y="5391843"/>
            <a:chExt cx="3712604" cy="1243641"/>
          </a:xfrm>
        </p:grpSpPr>
        <p:sp>
          <p:nvSpPr>
            <p:cNvPr id="23" name="Krychle 22"/>
            <p:cNvSpPr/>
            <p:nvPr/>
          </p:nvSpPr>
          <p:spPr>
            <a:xfrm>
              <a:off x="5224276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Krychle 23"/>
            <p:cNvSpPr/>
            <p:nvPr/>
          </p:nvSpPr>
          <p:spPr>
            <a:xfrm>
              <a:off x="6333478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rychle 24"/>
            <p:cNvSpPr/>
            <p:nvPr/>
          </p:nvSpPr>
          <p:spPr>
            <a:xfrm>
              <a:off x="7496720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rychle 28"/>
            <p:cNvSpPr/>
            <p:nvPr/>
          </p:nvSpPr>
          <p:spPr>
            <a:xfrm>
              <a:off x="6012160" y="5391843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Krychle 25"/>
            <p:cNvSpPr/>
            <p:nvPr/>
          </p:nvSpPr>
          <p:spPr>
            <a:xfrm>
              <a:off x="7236296" y="5391843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Krychle 35"/>
          <p:cNvSpPr/>
          <p:nvPr/>
        </p:nvSpPr>
        <p:spPr>
          <a:xfrm>
            <a:off x="7522261" y="3292146"/>
            <a:ext cx="1440160" cy="727183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90472" y="4458156"/>
            <a:ext cx="3707664" cy="1679709"/>
            <a:chOff x="5202405" y="5130695"/>
            <a:chExt cx="3707664" cy="1679709"/>
          </a:xfrm>
        </p:grpSpPr>
        <p:sp>
          <p:nvSpPr>
            <p:cNvPr id="27" name="Krychle 26"/>
            <p:cNvSpPr/>
            <p:nvPr/>
          </p:nvSpPr>
          <p:spPr>
            <a:xfrm>
              <a:off x="5202405" y="6081935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6297871" y="60832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7469909" y="6081934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Krychle 36"/>
            <p:cNvSpPr/>
            <p:nvPr/>
          </p:nvSpPr>
          <p:spPr>
            <a:xfrm>
              <a:off x="5990452" y="560854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rychle 37"/>
            <p:cNvSpPr/>
            <p:nvPr/>
          </p:nvSpPr>
          <p:spPr>
            <a:xfrm>
              <a:off x="7185881" y="561647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6724389" y="5130695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9129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35795"/>
            <a:ext cx="8229600" cy="3586410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NUMBERS </a:t>
            </a:r>
            <a:br>
              <a:rPr lang="cs-CZ" sz="9600" b="1" dirty="0" smtClean="0"/>
            </a:br>
            <a:r>
              <a:rPr lang="cs-CZ" sz="9600" b="1" dirty="0" smtClean="0"/>
              <a:t>7-12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169179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Skupina 45"/>
          <p:cNvGrpSpPr/>
          <p:nvPr/>
        </p:nvGrpSpPr>
        <p:grpSpPr>
          <a:xfrm>
            <a:off x="152872" y="1140124"/>
            <a:ext cx="4464496" cy="1601630"/>
            <a:chOff x="4355976" y="1442266"/>
            <a:chExt cx="4464496" cy="1601630"/>
          </a:xfrm>
        </p:grpSpPr>
        <p:sp>
          <p:nvSpPr>
            <p:cNvPr id="23" name="Krychle 22"/>
            <p:cNvSpPr/>
            <p:nvPr/>
          </p:nvSpPr>
          <p:spPr>
            <a:xfrm>
              <a:off x="4355976" y="239582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Krychle 21"/>
            <p:cNvSpPr/>
            <p:nvPr/>
          </p:nvSpPr>
          <p:spPr>
            <a:xfrm>
              <a:off x="5588737" y="239353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Krychle 25"/>
            <p:cNvSpPr/>
            <p:nvPr/>
          </p:nvSpPr>
          <p:spPr>
            <a:xfrm>
              <a:off x="4919120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6831601" y="239582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Krychle 26"/>
            <p:cNvSpPr/>
            <p:nvPr/>
          </p:nvSpPr>
          <p:spPr>
            <a:xfrm>
              <a:off x="6111521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Krychle 27"/>
            <p:cNvSpPr/>
            <p:nvPr/>
          </p:nvSpPr>
          <p:spPr>
            <a:xfrm>
              <a:off x="7380312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rychle 28"/>
            <p:cNvSpPr/>
            <p:nvPr/>
          </p:nvSpPr>
          <p:spPr>
            <a:xfrm>
              <a:off x="5796136" y="144226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951420" y="4523192"/>
            <a:ext cx="5075831" cy="1591543"/>
            <a:chOff x="146111" y="5149825"/>
            <a:chExt cx="5075831" cy="1591543"/>
          </a:xfrm>
        </p:grpSpPr>
        <p:sp>
          <p:nvSpPr>
            <p:cNvPr id="38" name="Krychle 37"/>
            <p:cNvSpPr/>
            <p:nvPr/>
          </p:nvSpPr>
          <p:spPr>
            <a:xfrm>
              <a:off x="146111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132475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Krychle 46"/>
            <p:cNvSpPr/>
            <p:nvPr/>
          </p:nvSpPr>
          <p:spPr>
            <a:xfrm>
              <a:off x="2567679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Krychle 47"/>
            <p:cNvSpPr/>
            <p:nvPr/>
          </p:nvSpPr>
          <p:spPr>
            <a:xfrm>
              <a:off x="378178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Krychle 48"/>
            <p:cNvSpPr/>
            <p:nvPr/>
          </p:nvSpPr>
          <p:spPr>
            <a:xfrm>
              <a:off x="917863" y="562524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Krychle 49"/>
            <p:cNvSpPr/>
            <p:nvPr/>
          </p:nvSpPr>
          <p:spPr>
            <a:xfrm>
              <a:off x="2195736" y="562524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rychle 51"/>
            <p:cNvSpPr/>
            <p:nvPr/>
          </p:nvSpPr>
          <p:spPr>
            <a:xfrm>
              <a:off x="1657369" y="514982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7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8088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Skupina 70"/>
          <p:cNvGrpSpPr/>
          <p:nvPr/>
        </p:nvGrpSpPr>
        <p:grpSpPr>
          <a:xfrm>
            <a:off x="3362066" y="4946104"/>
            <a:ext cx="5192719" cy="1591543"/>
            <a:chOff x="5391441" y="5266457"/>
            <a:chExt cx="5192719" cy="1591543"/>
          </a:xfrm>
        </p:grpSpPr>
        <p:sp>
          <p:nvSpPr>
            <p:cNvPr id="54" name="Krychle 53"/>
            <p:cNvSpPr/>
            <p:nvPr/>
          </p:nvSpPr>
          <p:spPr>
            <a:xfrm>
              <a:off x="5391441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Krychle 57"/>
            <p:cNvSpPr/>
            <p:nvPr/>
          </p:nvSpPr>
          <p:spPr>
            <a:xfrm>
              <a:off x="6660232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Krychle 58"/>
            <p:cNvSpPr/>
            <p:nvPr/>
          </p:nvSpPr>
          <p:spPr>
            <a:xfrm>
              <a:off x="7884368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Krychle 59"/>
            <p:cNvSpPr/>
            <p:nvPr/>
          </p:nvSpPr>
          <p:spPr>
            <a:xfrm>
              <a:off x="9144000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Krychle 60"/>
            <p:cNvSpPr/>
            <p:nvPr/>
          </p:nvSpPr>
          <p:spPr>
            <a:xfrm>
              <a:off x="6089460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Krychle 61"/>
            <p:cNvSpPr/>
            <p:nvPr/>
          </p:nvSpPr>
          <p:spPr>
            <a:xfrm>
              <a:off x="7380312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Krychle 62"/>
            <p:cNvSpPr/>
            <p:nvPr/>
          </p:nvSpPr>
          <p:spPr>
            <a:xfrm>
              <a:off x="8625747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Krychle 64"/>
            <p:cNvSpPr/>
            <p:nvPr/>
          </p:nvSpPr>
          <p:spPr>
            <a:xfrm>
              <a:off x="6820760" y="526645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8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  <p:grpSp>
        <p:nvGrpSpPr>
          <p:cNvPr id="64" name="Skupina 63"/>
          <p:cNvGrpSpPr/>
          <p:nvPr/>
        </p:nvGrpSpPr>
        <p:grpSpPr>
          <a:xfrm>
            <a:off x="107643" y="1108022"/>
            <a:ext cx="4563857" cy="1622730"/>
            <a:chOff x="4427984" y="3078095"/>
            <a:chExt cx="4563857" cy="1622730"/>
          </a:xfrm>
        </p:grpSpPr>
        <p:sp>
          <p:nvSpPr>
            <p:cNvPr id="74" name="Krychle 73"/>
            <p:cNvSpPr/>
            <p:nvPr/>
          </p:nvSpPr>
          <p:spPr>
            <a:xfrm>
              <a:off x="4427984" y="405275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Krychle 74"/>
            <p:cNvSpPr/>
            <p:nvPr/>
          </p:nvSpPr>
          <p:spPr>
            <a:xfrm>
              <a:off x="5639200" y="405275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Krychle 75"/>
            <p:cNvSpPr/>
            <p:nvPr/>
          </p:nvSpPr>
          <p:spPr>
            <a:xfrm>
              <a:off x="6831601" y="405275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Krychle 76"/>
            <p:cNvSpPr/>
            <p:nvPr/>
          </p:nvSpPr>
          <p:spPr>
            <a:xfrm>
              <a:off x="5076056" y="356471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Krychle 77"/>
            <p:cNvSpPr/>
            <p:nvPr/>
          </p:nvSpPr>
          <p:spPr>
            <a:xfrm>
              <a:off x="6359280" y="356471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Krychle 78"/>
            <p:cNvSpPr/>
            <p:nvPr/>
          </p:nvSpPr>
          <p:spPr>
            <a:xfrm>
              <a:off x="7551681" y="356538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Krychle 79"/>
            <p:cNvSpPr/>
            <p:nvPr/>
          </p:nvSpPr>
          <p:spPr>
            <a:xfrm>
              <a:off x="5767695" y="307809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Krychle 80"/>
            <p:cNvSpPr/>
            <p:nvPr/>
          </p:nvSpPr>
          <p:spPr>
            <a:xfrm>
              <a:off x="7034555" y="307809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2681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4326" y="980728"/>
            <a:ext cx="5192719" cy="1591543"/>
            <a:chOff x="3362066" y="4946104"/>
            <a:chExt cx="5192719" cy="1591543"/>
          </a:xfrm>
        </p:grpSpPr>
        <p:grpSp>
          <p:nvGrpSpPr>
            <p:cNvPr id="71" name="Skupina 70"/>
            <p:cNvGrpSpPr/>
            <p:nvPr/>
          </p:nvGrpSpPr>
          <p:grpSpPr>
            <a:xfrm>
              <a:off x="3362066" y="4946104"/>
              <a:ext cx="5192719" cy="1591543"/>
              <a:chOff x="5391441" y="5266457"/>
              <a:chExt cx="5192719" cy="1591543"/>
            </a:xfrm>
          </p:grpSpPr>
          <p:sp>
            <p:nvSpPr>
              <p:cNvPr id="54" name="Krychle 53"/>
              <p:cNvSpPr/>
              <p:nvPr/>
            </p:nvSpPr>
            <p:spPr>
              <a:xfrm>
                <a:off x="5391441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Krychle 57"/>
              <p:cNvSpPr/>
              <p:nvPr/>
            </p:nvSpPr>
            <p:spPr>
              <a:xfrm>
                <a:off x="6660232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Krychle 58"/>
              <p:cNvSpPr/>
              <p:nvPr/>
            </p:nvSpPr>
            <p:spPr>
              <a:xfrm>
                <a:off x="7884368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Krychle 59"/>
              <p:cNvSpPr/>
              <p:nvPr/>
            </p:nvSpPr>
            <p:spPr>
              <a:xfrm>
                <a:off x="9144000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Krychle 60"/>
              <p:cNvSpPr/>
              <p:nvPr/>
            </p:nvSpPr>
            <p:spPr>
              <a:xfrm>
                <a:off x="6089460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Krychle 61"/>
              <p:cNvSpPr/>
              <p:nvPr/>
            </p:nvSpPr>
            <p:spPr>
              <a:xfrm>
                <a:off x="7380312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Krychle 62"/>
              <p:cNvSpPr/>
              <p:nvPr/>
            </p:nvSpPr>
            <p:spPr>
              <a:xfrm>
                <a:off x="8625747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Krychle 64"/>
              <p:cNvSpPr/>
              <p:nvPr/>
            </p:nvSpPr>
            <p:spPr>
              <a:xfrm>
                <a:off x="6820760" y="5266457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8" name="Krychle 67"/>
            <p:cNvSpPr/>
            <p:nvPr/>
          </p:nvSpPr>
          <p:spPr>
            <a:xfrm>
              <a:off x="6071017" y="494610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9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4085226" y="4514942"/>
            <a:ext cx="4563857" cy="2061739"/>
            <a:chOff x="107643" y="669013"/>
            <a:chExt cx="4563857" cy="2061739"/>
          </a:xfrm>
        </p:grpSpPr>
        <p:grpSp>
          <p:nvGrpSpPr>
            <p:cNvPr id="64" name="Skupina 63"/>
            <p:cNvGrpSpPr/>
            <p:nvPr/>
          </p:nvGrpSpPr>
          <p:grpSpPr>
            <a:xfrm>
              <a:off x="107643" y="1108022"/>
              <a:ext cx="4563857" cy="1622730"/>
              <a:chOff x="4427984" y="3078095"/>
              <a:chExt cx="4563857" cy="1622730"/>
            </a:xfrm>
          </p:grpSpPr>
          <p:sp>
            <p:nvSpPr>
              <p:cNvPr id="74" name="Krychle 73"/>
              <p:cNvSpPr/>
              <p:nvPr/>
            </p:nvSpPr>
            <p:spPr>
              <a:xfrm>
                <a:off x="4427984" y="4052753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Krychle 74"/>
              <p:cNvSpPr/>
              <p:nvPr/>
            </p:nvSpPr>
            <p:spPr>
              <a:xfrm>
                <a:off x="5639200" y="4052753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Krychle 75"/>
              <p:cNvSpPr/>
              <p:nvPr/>
            </p:nvSpPr>
            <p:spPr>
              <a:xfrm>
                <a:off x="6831601" y="4052753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Krychle 76"/>
              <p:cNvSpPr/>
              <p:nvPr/>
            </p:nvSpPr>
            <p:spPr>
              <a:xfrm>
                <a:off x="5076056" y="3564715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Krychle 77"/>
              <p:cNvSpPr/>
              <p:nvPr/>
            </p:nvSpPr>
            <p:spPr>
              <a:xfrm>
                <a:off x="6359280" y="3564715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Krychle 78"/>
              <p:cNvSpPr/>
              <p:nvPr/>
            </p:nvSpPr>
            <p:spPr>
              <a:xfrm>
                <a:off x="7551681" y="3565381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Krychle 79"/>
              <p:cNvSpPr/>
              <p:nvPr/>
            </p:nvSpPr>
            <p:spPr>
              <a:xfrm>
                <a:off x="5767695" y="3078095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Krychle 80"/>
              <p:cNvSpPr/>
              <p:nvPr/>
            </p:nvSpPr>
            <p:spPr>
              <a:xfrm>
                <a:off x="7034555" y="3078095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0" name="Krychle 69"/>
            <p:cNvSpPr/>
            <p:nvPr/>
          </p:nvSpPr>
          <p:spPr>
            <a:xfrm>
              <a:off x="2166275" y="66901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7967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2942949" y="5001144"/>
            <a:ext cx="5833485" cy="1591638"/>
            <a:chOff x="117492" y="5149730"/>
            <a:chExt cx="5833485" cy="1591638"/>
          </a:xfrm>
        </p:grpSpPr>
        <p:sp>
          <p:nvSpPr>
            <p:cNvPr id="50" name="Krychle 49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rychle 50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rychle 51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rychle 52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Krychle 54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Krychle 55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Krychle 56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Krychle 65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rychle 66"/>
            <p:cNvSpPr/>
            <p:nvPr/>
          </p:nvSpPr>
          <p:spPr>
            <a:xfrm>
              <a:off x="2777197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Krychle 81"/>
            <p:cNvSpPr/>
            <p:nvPr/>
          </p:nvSpPr>
          <p:spPr>
            <a:xfrm>
              <a:off x="45108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77072" y="908720"/>
            <a:ext cx="5102580" cy="1591638"/>
            <a:chOff x="117492" y="5149730"/>
            <a:chExt cx="5102580" cy="1591638"/>
          </a:xfrm>
        </p:grpSpPr>
        <p:sp>
          <p:nvSpPr>
            <p:cNvPr id="85" name="Krychle 84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Krychle 85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Krychle 86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Krychle 87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Krychle 88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Krychle 89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Krychle 90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/>
            <p:cNvSpPr/>
            <p:nvPr/>
          </p:nvSpPr>
          <p:spPr>
            <a:xfrm>
              <a:off x="366573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Krychle 91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Krychle 92"/>
            <p:cNvSpPr/>
            <p:nvPr/>
          </p:nvSpPr>
          <p:spPr>
            <a:xfrm>
              <a:off x="2777197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7967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11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109124" y="1052736"/>
            <a:ext cx="5833485" cy="1591638"/>
            <a:chOff x="117492" y="5149730"/>
            <a:chExt cx="5833485" cy="1591638"/>
          </a:xfrm>
        </p:grpSpPr>
        <p:sp>
          <p:nvSpPr>
            <p:cNvPr id="50" name="Krychle 49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rychle 50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rychle 51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rychle 52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Krychle 54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Krychle 55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Krychle 56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Krychle 65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rychle 66"/>
            <p:cNvSpPr/>
            <p:nvPr/>
          </p:nvSpPr>
          <p:spPr>
            <a:xfrm>
              <a:off x="2777197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Krychle 81"/>
            <p:cNvSpPr/>
            <p:nvPr/>
          </p:nvSpPr>
          <p:spPr>
            <a:xfrm>
              <a:off x="45108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Krychle 82"/>
            <p:cNvSpPr/>
            <p:nvPr/>
          </p:nvSpPr>
          <p:spPr>
            <a:xfrm>
              <a:off x="3995936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650336" y="4885053"/>
            <a:ext cx="6339319" cy="1591638"/>
            <a:chOff x="117492" y="5149730"/>
            <a:chExt cx="6339319" cy="1591638"/>
          </a:xfrm>
        </p:grpSpPr>
        <p:sp>
          <p:nvSpPr>
            <p:cNvPr id="85" name="Krychle 84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Krychle 85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Krychle 86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Krychle 87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Krychle 88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Krychle 89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Krychle 90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Krychle 91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Krychle 92"/>
            <p:cNvSpPr/>
            <p:nvPr/>
          </p:nvSpPr>
          <p:spPr>
            <a:xfrm>
              <a:off x="2777197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/>
            <p:cNvSpPr/>
            <p:nvPr/>
          </p:nvSpPr>
          <p:spPr>
            <a:xfrm>
              <a:off x="5016651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Krychle 94"/>
            <p:cNvSpPr/>
            <p:nvPr/>
          </p:nvSpPr>
          <p:spPr>
            <a:xfrm>
              <a:off x="4450203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7967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délník 71"/>
          <p:cNvSpPr/>
          <p:nvPr/>
        </p:nvSpPr>
        <p:spPr>
          <a:xfrm>
            <a:off x="3084661" y="2228672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12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72372" y="1052736"/>
            <a:ext cx="5916793" cy="1553018"/>
            <a:chOff x="599423" y="2514187"/>
            <a:chExt cx="5916793" cy="1553018"/>
          </a:xfrm>
        </p:grpSpPr>
        <p:sp>
          <p:nvSpPr>
            <p:cNvPr id="50" name="Krychle 49"/>
            <p:cNvSpPr/>
            <p:nvPr/>
          </p:nvSpPr>
          <p:spPr>
            <a:xfrm>
              <a:off x="599423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rychle 50"/>
            <p:cNvSpPr/>
            <p:nvPr/>
          </p:nvSpPr>
          <p:spPr>
            <a:xfrm>
              <a:off x="183569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rychle 51"/>
            <p:cNvSpPr/>
            <p:nvPr/>
          </p:nvSpPr>
          <p:spPr>
            <a:xfrm>
              <a:off x="3098250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rychle 52"/>
            <p:cNvSpPr/>
            <p:nvPr/>
          </p:nvSpPr>
          <p:spPr>
            <a:xfrm>
              <a:off x="435597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Krychle 54"/>
            <p:cNvSpPr/>
            <p:nvPr/>
          </p:nvSpPr>
          <p:spPr>
            <a:xfrm>
              <a:off x="1284584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Krychle 55"/>
            <p:cNvSpPr/>
            <p:nvPr/>
          </p:nvSpPr>
          <p:spPr>
            <a:xfrm>
              <a:off x="2555776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Krychle 56"/>
            <p:cNvSpPr/>
            <p:nvPr/>
          </p:nvSpPr>
          <p:spPr>
            <a:xfrm>
              <a:off x="3807505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Krychle 65"/>
            <p:cNvSpPr/>
            <p:nvPr/>
          </p:nvSpPr>
          <p:spPr>
            <a:xfrm>
              <a:off x="616957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rychle 66"/>
            <p:cNvSpPr/>
            <p:nvPr/>
          </p:nvSpPr>
          <p:spPr>
            <a:xfrm>
              <a:off x="183569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Krychle 81"/>
            <p:cNvSpPr/>
            <p:nvPr/>
          </p:nvSpPr>
          <p:spPr>
            <a:xfrm>
              <a:off x="3087425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Krychle 82"/>
            <p:cNvSpPr/>
            <p:nvPr/>
          </p:nvSpPr>
          <p:spPr>
            <a:xfrm>
              <a:off x="5076056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Krychle 83"/>
            <p:cNvSpPr/>
            <p:nvPr/>
          </p:nvSpPr>
          <p:spPr>
            <a:xfrm>
              <a:off x="435597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2571199" y="4965367"/>
            <a:ext cx="6354909" cy="1553018"/>
            <a:chOff x="599423" y="2514187"/>
            <a:chExt cx="6354909" cy="1553018"/>
          </a:xfrm>
        </p:grpSpPr>
        <p:sp>
          <p:nvSpPr>
            <p:cNvPr id="86" name="Krychle 85"/>
            <p:cNvSpPr/>
            <p:nvPr/>
          </p:nvSpPr>
          <p:spPr>
            <a:xfrm>
              <a:off x="599423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Krychle 86"/>
            <p:cNvSpPr/>
            <p:nvPr/>
          </p:nvSpPr>
          <p:spPr>
            <a:xfrm>
              <a:off x="183569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Krychle 87"/>
            <p:cNvSpPr/>
            <p:nvPr/>
          </p:nvSpPr>
          <p:spPr>
            <a:xfrm>
              <a:off x="3098250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Krychle 88"/>
            <p:cNvSpPr/>
            <p:nvPr/>
          </p:nvSpPr>
          <p:spPr>
            <a:xfrm>
              <a:off x="435597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Krychle 89"/>
            <p:cNvSpPr/>
            <p:nvPr/>
          </p:nvSpPr>
          <p:spPr>
            <a:xfrm>
              <a:off x="1284584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Krychle 90"/>
            <p:cNvSpPr/>
            <p:nvPr/>
          </p:nvSpPr>
          <p:spPr>
            <a:xfrm>
              <a:off x="2555776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Krychle 91"/>
            <p:cNvSpPr/>
            <p:nvPr/>
          </p:nvSpPr>
          <p:spPr>
            <a:xfrm>
              <a:off x="3807505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/>
            <p:cNvSpPr/>
            <p:nvPr/>
          </p:nvSpPr>
          <p:spPr>
            <a:xfrm>
              <a:off x="183569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Krychle 94"/>
            <p:cNvSpPr/>
            <p:nvPr/>
          </p:nvSpPr>
          <p:spPr>
            <a:xfrm>
              <a:off x="3087425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Krychle 95"/>
            <p:cNvSpPr/>
            <p:nvPr/>
          </p:nvSpPr>
          <p:spPr>
            <a:xfrm>
              <a:off x="5514172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Krychle 96"/>
            <p:cNvSpPr/>
            <p:nvPr/>
          </p:nvSpPr>
          <p:spPr>
            <a:xfrm>
              <a:off x="5046187" y="29621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Krychle 92"/>
            <p:cNvSpPr/>
            <p:nvPr/>
          </p:nvSpPr>
          <p:spPr>
            <a:xfrm>
              <a:off x="435597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3686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err="1"/>
              <a:t>Learn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rhyme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18000"/>
            <a:ext cx="4680520" cy="59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1, 2</a:t>
            </a:r>
          </a:p>
          <a:p>
            <a:pPr marL="0" indent="0">
              <a:buNone/>
            </a:pPr>
            <a:r>
              <a:rPr lang="cs-CZ" sz="3600" dirty="0"/>
              <a:t>1, 2, 3</a:t>
            </a:r>
          </a:p>
          <a:p>
            <a:pPr marL="0" indent="0">
              <a:buNone/>
            </a:pPr>
            <a:r>
              <a:rPr lang="cs-CZ" sz="3600" dirty="0"/>
              <a:t>1, 2, </a:t>
            </a:r>
            <a:r>
              <a:rPr lang="cs-CZ" sz="3600" dirty="0" smtClean="0"/>
              <a:t>3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</a:rPr>
              <a:t>Count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with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me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/>
              <a:t>4, 5</a:t>
            </a:r>
          </a:p>
          <a:p>
            <a:pPr marL="0" indent="0">
              <a:buNone/>
            </a:pPr>
            <a:r>
              <a:rPr lang="cs-CZ" sz="3600" dirty="0"/>
              <a:t>4, 5, 6</a:t>
            </a:r>
          </a:p>
          <a:p>
            <a:pPr marL="0" indent="0">
              <a:buNone/>
            </a:pPr>
            <a:r>
              <a:rPr lang="cs-CZ" sz="3600" dirty="0"/>
              <a:t>4, 5, </a:t>
            </a:r>
            <a:r>
              <a:rPr lang="cs-CZ" sz="3600" dirty="0" smtClean="0"/>
              <a:t>6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</a:rPr>
              <a:t>Count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bricks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944098"/>
            <a:ext cx="6192688" cy="59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7, 8,</a:t>
            </a:r>
          </a:p>
          <a:p>
            <a:pPr marL="0" indent="0">
              <a:buNone/>
            </a:pPr>
            <a:r>
              <a:rPr lang="cs-CZ" sz="3600" dirty="0"/>
              <a:t>7, 8, 9</a:t>
            </a:r>
          </a:p>
          <a:p>
            <a:pPr marL="0" indent="0">
              <a:buNone/>
            </a:pPr>
            <a:r>
              <a:rPr lang="cs-CZ" sz="3600" dirty="0"/>
              <a:t>7, 8, 9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</a:rPr>
              <a:t>Counting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is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 fine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/>
              <a:t>10, 11,</a:t>
            </a:r>
          </a:p>
          <a:p>
            <a:pPr marL="0" indent="0">
              <a:buNone/>
            </a:pPr>
            <a:r>
              <a:rPr lang="cs-CZ" sz="3600" dirty="0"/>
              <a:t>10, 11, 12</a:t>
            </a:r>
          </a:p>
          <a:p>
            <a:pPr marL="0" indent="0">
              <a:buNone/>
            </a:pPr>
            <a:r>
              <a:rPr lang="cs-CZ" sz="3600" dirty="0"/>
              <a:t>10, 11, </a:t>
            </a:r>
            <a:r>
              <a:rPr lang="cs-CZ" sz="3600" dirty="0" smtClean="0"/>
              <a:t>12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chemeClr val="bg1">
                    <a:lumMod val="75000"/>
                  </a:schemeClr>
                </a:solidFill>
              </a:rPr>
              <a:t>Count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bricks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3600" dirty="0" err="1">
                <a:solidFill>
                  <a:schemeClr val="bg1">
                    <a:lumMod val="75000"/>
                  </a:schemeClr>
                </a:solidFill>
              </a:rPr>
              <a:t>yourself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  <a:p>
            <a:endParaRPr lang="cs-CZ" sz="3600" dirty="0"/>
          </a:p>
        </p:txBody>
      </p:sp>
      <p:sp>
        <p:nvSpPr>
          <p:cNvPr id="5" name="Krychle 4"/>
          <p:cNvSpPr>
            <a:spLocks noChangeAspect="1"/>
          </p:cNvSpPr>
          <p:nvPr/>
        </p:nvSpPr>
        <p:spPr>
          <a:xfrm>
            <a:off x="1287829" y="838262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>
            <a:spLocks noChangeAspect="1"/>
          </p:cNvSpPr>
          <p:nvPr/>
        </p:nvSpPr>
        <p:spPr>
          <a:xfrm>
            <a:off x="2381351" y="1518112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>
            <a:spLocks noChangeAspect="1"/>
          </p:cNvSpPr>
          <p:nvPr/>
        </p:nvSpPr>
        <p:spPr>
          <a:xfrm>
            <a:off x="1563746" y="2375856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>
            <a:spLocks noChangeAspect="1"/>
          </p:cNvSpPr>
          <p:nvPr/>
        </p:nvSpPr>
        <p:spPr>
          <a:xfrm>
            <a:off x="1166604" y="4189510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>
            <a:spLocks noChangeAspect="1"/>
          </p:cNvSpPr>
          <p:nvPr/>
        </p:nvSpPr>
        <p:spPr>
          <a:xfrm>
            <a:off x="2246604" y="4869226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>
            <a:spLocks noChangeAspect="1"/>
          </p:cNvSpPr>
          <p:nvPr/>
        </p:nvSpPr>
        <p:spPr>
          <a:xfrm>
            <a:off x="1542461" y="5615403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>
            <a:spLocks noChangeAspect="1"/>
          </p:cNvSpPr>
          <p:nvPr/>
        </p:nvSpPr>
        <p:spPr>
          <a:xfrm>
            <a:off x="5958924" y="838262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>
            <a:spLocks noChangeAspect="1"/>
          </p:cNvSpPr>
          <p:nvPr/>
        </p:nvSpPr>
        <p:spPr>
          <a:xfrm>
            <a:off x="7382913" y="1518112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>
            <a:spLocks noChangeAspect="1"/>
          </p:cNvSpPr>
          <p:nvPr/>
        </p:nvSpPr>
        <p:spPr>
          <a:xfrm>
            <a:off x="5958924" y="2375856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>
            <a:spLocks noChangeAspect="1"/>
          </p:cNvSpPr>
          <p:nvPr/>
        </p:nvSpPr>
        <p:spPr>
          <a:xfrm>
            <a:off x="6616156" y="5659481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>
            <a:spLocks noChangeAspect="1"/>
          </p:cNvSpPr>
          <p:nvPr/>
        </p:nvSpPr>
        <p:spPr>
          <a:xfrm>
            <a:off x="6302913" y="4189510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>
            <a:spLocks noChangeAspect="1"/>
          </p:cNvSpPr>
          <p:nvPr/>
        </p:nvSpPr>
        <p:spPr>
          <a:xfrm>
            <a:off x="7668344" y="4869226"/>
            <a:ext cx="1080000" cy="486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27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bricks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4" name="Skupina 3"/>
          <p:cNvGrpSpPr>
            <a:grpSpLocks noChangeAspect="1"/>
          </p:cNvGrpSpPr>
          <p:nvPr/>
        </p:nvGrpSpPr>
        <p:grpSpPr>
          <a:xfrm>
            <a:off x="250889" y="1339835"/>
            <a:ext cx="4800387" cy="1260000"/>
            <a:chOff x="599423" y="2514187"/>
            <a:chExt cx="5916793" cy="1553018"/>
          </a:xfrm>
        </p:grpSpPr>
        <p:sp>
          <p:nvSpPr>
            <p:cNvPr id="5" name="Krychle 4"/>
            <p:cNvSpPr/>
            <p:nvPr/>
          </p:nvSpPr>
          <p:spPr>
            <a:xfrm>
              <a:off x="599423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183569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3098250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4355976" y="341913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rychle 8"/>
            <p:cNvSpPr/>
            <p:nvPr/>
          </p:nvSpPr>
          <p:spPr>
            <a:xfrm>
              <a:off x="1284584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>
              <a:off x="2555776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>
              <a:off x="3807505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>
              <a:off x="616957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rychle 12"/>
            <p:cNvSpPr/>
            <p:nvPr/>
          </p:nvSpPr>
          <p:spPr>
            <a:xfrm>
              <a:off x="183569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Krychle 13"/>
            <p:cNvSpPr/>
            <p:nvPr/>
          </p:nvSpPr>
          <p:spPr>
            <a:xfrm>
              <a:off x="3087425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5076056" y="296814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rychle 15"/>
            <p:cNvSpPr/>
            <p:nvPr/>
          </p:nvSpPr>
          <p:spPr>
            <a:xfrm>
              <a:off x="4355976" y="251418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>
            <a:grpSpLocks noChangeAspect="1"/>
          </p:cNvGrpSpPr>
          <p:nvPr/>
        </p:nvGrpSpPr>
        <p:grpSpPr>
          <a:xfrm>
            <a:off x="4915127" y="1902462"/>
            <a:ext cx="4111024" cy="1260000"/>
            <a:chOff x="3362066" y="4946104"/>
            <a:chExt cx="5192719" cy="1591543"/>
          </a:xfrm>
        </p:grpSpPr>
        <p:grpSp>
          <p:nvGrpSpPr>
            <p:cNvPr id="18" name="Skupina 17"/>
            <p:cNvGrpSpPr/>
            <p:nvPr/>
          </p:nvGrpSpPr>
          <p:grpSpPr>
            <a:xfrm>
              <a:off x="3362066" y="4946104"/>
              <a:ext cx="5192719" cy="1591543"/>
              <a:chOff x="5391441" y="5266457"/>
              <a:chExt cx="5192719" cy="1591543"/>
            </a:xfrm>
          </p:grpSpPr>
          <p:sp>
            <p:nvSpPr>
              <p:cNvPr id="20" name="Krychle 19"/>
              <p:cNvSpPr/>
              <p:nvPr/>
            </p:nvSpPr>
            <p:spPr>
              <a:xfrm>
                <a:off x="5391441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Krychle 20"/>
              <p:cNvSpPr/>
              <p:nvPr/>
            </p:nvSpPr>
            <p:spPr>
              <a:xfrm>
                <a:off x="6660232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Krychle 21"/>
              <p:cNvSpPr/>
              <p:nvPr/>
            </p:nvSpPr>
            <p:spPr>
              <a:xfrm>
                <a:off x="7884368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Krychle 22"/>
              <p:cNvSpPr/>
              <p:nvPr/>
            </p:nvSpPr>
            <p:spPr>
              <a:xfrm>
                <a:off x="9144000" y="6209928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Krychle 23"/>
              <p:cNvSpPr/>
              <p:nvPr/>
            </p:nvSpPr>
            <p:spPr>
              <a:xfrm>
                <a:off x="6089460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Krychle 24"/>
              <p:cNvSpPr/>
              <p:nvPr/>
            </p:nvSpPr>
            <p:spPr>
              <a:xfrm>
                <a:off x="7380312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Krychle 25"/>
              <p:cNvSpPr/>
              <p:nvPr/>
            </p:nvSpPr>
            <p:spPr>
              <a:xfrm>
                <a:off x="8625747" y="5741876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Krychle 26"/>
              <p:cNvSpPr/>
              <p:nvPr/>
            </p:nvSpPr>
            <p:spPr>
              <a:xfrm>
                <a:off x="6820760" y="5266457"/>
                <a:ext cx="1440160" cy="648072"/>
              </a:xfrm>
              <a:prstGeom prst="cube">
                <a:avLst>
                  <a:gd name="adj" fmla="val 28848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9" name="Krychle 18"/>
            <p:cNvSpPr/>
            <p:nvPr/>
          </p:nvSpPr>
          <p:spPr>
            <a:xfrm>
              <a:off x="6071017" y="494610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>
            <a:grpSpLocks noChangeAspect="1"/>
          </p:cNvGrpSpPr>
          <p:nvPr/>
        </p:nvGrpSpPr>
        <p:grpSpPr>
          <a:xfrm>
            <a:off x="5271180" y="3823217"/>
            <a:ext cx="3512217" cy="1260000"/>
            <a:chOff x="4355976" y="1442266"/>
            <a:chExt cx="4464496" cy="1601630"/>
          </a:xfrm>
        </p:grpSpPr>
        <p:sp>
          <p:nvSpPr>
            <p:cNvPr id="29" name="Krychle 28"/>
            <p:cNvSpPr/>
            <p:nvPr/>
          </p:nvSpPr>
          <p:spPr>
            <a:xfrm>
              <a:off x="4355976" y="239582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Krychle 29"/>
            <p:cNvSpPr/>
            <p:nvPr/>
          </p:nvSpPr>
          <p:spPr>
            <a:xfrm>
              <a:off x="5588737" y="239353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Krychle 30"/>
            <p:cNvSpPr/>
            <p:nvPr/>
          </p:nvSpPr>
          <p:spPr>
            <a:xfrm>
              <a:off x="4919120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Krychle 31"/>
            <p:cNvSpPr/>
            <p:nvPr/>
          </p:nvSpPr>
          <p:spPr>
            <a:xfrm>
              <a:off x="6831601" y="2395824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6111521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7380312" y="191974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5796136" y="144226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>
            <a:grpSpLocks noChangeAspect="1"/>
          </p:cNvGrpSpPr>
          <p:nvPr/>
        </p:nvGrpSpPr>
        <p:grpSpPr>
          <a:xfrm>
            <a:off x="250889" y="3202571"/>
            <a:ext cx="4617969" cy="1260000"/>
            <a:chOff x="117492" y="5149730"/>
            <a:chExt cx="5833485" cy="1591638"/>
          </a:xfrm>
        </p:grpSpPr>
        <p:sp>
          <p:nvSpPr>
            <p:cNvPr id="37" name="Krychle 36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rychle 37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Krychle 39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Krychle 40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Krychle 41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Krychle 42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Krychle 43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Krychle 44"/>
            <p:cNvSpPr/>
            <p:nvPr/>
          </p:nvSpPr>
          <p:spPr>
            <a:xfrm>
              <a:off x="2777197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Krychle 45"/>
            <p:cNvSpPr/>
            <p:nvPr/>
          </p:nvSpPr>
          <p:spPr>
            <a:xfrm>
              <a:off x="45108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Krychle 46"/>
            <p:cNvSpPr/>
            <p:nvPr/>
          </p:nvSpPr>
          <p:spPr>
            <a:xfrm>
              <a:off x="3995936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>
            <a:grpSpLocks noChangeAspect="1"/>
          </p:cNvGrpSpPr>
          <p:nvPr/>
        </p:nvGrpSpPr>
        <p:grpSpPr>
          <a:xfrm>
            <a:off x="189493" y="4958466"/>
            <a:ext cx="4111024" cy="1260000"/>
            <a:chOff x="5391441" y="5266457"/>
            <a:chExt cx="5192719" cy="1591543"/>
          </a:xfrm>
        </p:grpSpPr>
        <p:sp>
          <p:nvSpPr>
            <p:cNvPr id="49" name="Krychle 48"/>
            <p:cNvSpPr/>
            <p:nvPr/>
          </p:nvSpPr>
          <p:spPr>
            <a:xfrm>
              <a:off x="5391441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Krychle 49"/>
            <p:cNvSpPr/>
            <p:nvPr/>
          </p:nvSpPr>
          <p:spPr>
            <a:xfrm>
              <a:off x="6660232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Krychle 50"/>
            <p:cNvSpPr/>
            <p:nvPr/>
          </p:nvSpPr>
          <p:spPr>
            <a:xfrm>
              <a:off x="7884368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Krychle 51"/>
            <p:cNvSpPr/>
            <p:nvPr/>
          </p:nvSpPr>
          <p:spPr>
            <a:xfrm>
              <a:off x="9144000" y="6209928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Krychle 52"/>
            <p:cNvSpPr/>
            <p:nvPr/>
          </p:nvSpPr>
          <p:spPr>
            <a:xfrm>
              <a:off x="6089460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Krychle 53"/>
            <p:cNvSpPr/>
            <p:nvPr/>
          </p:nvSpPr>
          <p:spPr>
            <a:xfrm>
              <a:off x="7380312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Krychle 54"/>
            <p:cNvSpPr/>
            <p:nvPr/>
          </p:nvSpPr>
          <p:spPr>
            <a:xfrm>
              <a:off x="8625747" y="574187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Krychle 55"/>
            <p:cNvSpPr/>
            <p:nvPr/>
          </p:nvSpPr>
          <p:spPr>
            <a:xfrm>
              <a:off x="6820760" y="526645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>
            <a:grpSpLocks noChangeAspect="1"/>
          </p:cNvGrpSpPr>
          <p:nvPr/>
        </p:nvGrpSpPr>
        <p:grpSpPr>
          <a:xfrm>
            <a:off x="4868858" y="5521984"/>
            <a:ext cx="4039356" cy="1260000"/>
            <a:chOff x="117492" y="5149729"/>
            <a:chExt cx="5102580" cy="1591639"/>
          </a:xfrm>
        </p:grpSpPr>
        <p:sp>
          <p:nvSpPr>
            <p:cNvPr id="58" name="Krychle 57"/>
            <p:cNvSpPr/>
            <p:nvPr/>
          </p:nvSpPr>
          <p:spPr>
            <a:xfrm>
              <a:off x="11749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Krychle 58"/>
            <p:cNvSpPr/>
            <p:nvPr/>
          </p:nvSpPr>
          <p:spPr>
            <a:xfrm>
              <a:off x="1337037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Krychle 59"/>
            <p:cNvSpPr/>
            <p:nvPr/>
          </p:nvSpPr>
          <p:spPr>
            <a:xfrm>
              <a:off x="2555776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Krychle 60"/>
            <p:cNvSpPr/>
            <p:nvPr/>
          </p:nvSpPr>
          <p:spPr>
            <a:xfrm>
              <a:off x="3779912" y="6093296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Krychle 61"/>
            <p:cNvSpPr/>
            <p:nvPr/>
          </p:nvSpPr>
          <p:spPr>
            <a:xfrm>
              <a:off x="837572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Krychle 62"/>
            <p:cNvSpPr/>
            <p:nvPr/>
          </p:nvSpPr>
          <p:spPr>
            <a:xfrm>
              <a:off x="2057117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Krychle 63"/>
            <p:cNvSpPr/>
            <p:nvPr/>
          </p:nvSpPr>
          <p:spPr>
            <a:xfrm>
              <a:off x="3267650" y="560969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Krychle 64"/>
            <p:cNvSpPr/>
            <p:nvPr/>
          </p:nvSpPr>
          <p:spPr>
            <a:xfrm>
              <a:off x="366573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Krychle 65"/>
            <p:cNvSpPr/>
            <p:nvPr/>
          </p:nvSpPr>
          <p:spPr>
            <a:xfrm>
              <a:off x="1543209" y="5149730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Krychle 66"/>
            <p:cNvSpPr/>
            <p:nvPr/>
          </p:nvSpPr>
          <p:spPr>
            <a:xfrm>
              <a:off x="2777198" y="5149729"/>
              <a:ext cx="1440161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7304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33054" y="689087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http://www.clker.com/cliparts/6/5/k/3/k/2/blackbird-md.png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1081534" cy="783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19" y="144415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4070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221</Words>
  <Application>Microsoft Office PowerPoint</Application>
  <PresentationFormat>Předvádění na obrazovce (4:3)</PresentationFormat>
  <Paragraphs>70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NUMBERS</vt:lpstr>
      <vt:lpstr>Count the bricks</vt:lpstr>
      <vt:lpstr>NUMBERS  7-12</vt:lpstr>
      <vt:lpstr>NUMBERS </vt:lpstr>
      <vt:lpstr>NUMBERS </vt:lpstr>
      <vt:lpstr>NUMBERS </vt:lpstr>
      <vt:lpstr>NUMBERS </vt:lpstr>
      <vt:lpstr>NUMBERS </vt:lpstr>
      <vt:lpstr>NUMBERS </vt:lpstr>
      <vt:lpstr>Learn the rhyme.</vt:lpstr>
      <vt:lpstr>Count the bricks.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Hanka</cp:lastModifiedBy>
  <cp:revision>59</cp:revision>
  <dcterms:created xsi:type="dcterms:W3CDTF">2011-06-20T10:40:08Z</dcterms:created>
  <dcterms:modified xsi:type="dcterms:W3CDTF">2012-05-12T14:02:13Z</dcterms:modified>
</cp:coreProperties>
</file>