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5" r:id="rId3"/>
    <p:sldId id="259" r:id="rId4"/>
    <p:sldId id="260" r:id="rId5"/>
    <p:sldId id="261" r:id="rId6"/>
    <p:sldId id="264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5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F0C70DE-E3C0-46C1-BD50-AAD8B2DCCA6E}" type="datetimeFigureOut">
              <a:rPr lang="cs-CZ" smtClean="0"/>
              <a:pPr/>
              <a:t>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059DA14-74C8-4C44-B026-9BAE887D30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62068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39552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Základní škola a Mateřská škola Potštejn,</a:t>
            </a:r>
          </a:p>
          <a:p>
            <a:r>
              <a:rPr lang="cs-CZ" dirty="0" smtClean="0"/>
              <a:t> okres Rychnov nad Kněžnou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771800" y="5301208"/>
            <a:ext cx="49685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Sáňkování v parku zakázáno, Karel Patočka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539552" y="3429000"/>
            <a:ext cx="525778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VY_32_INOVACE_09_ČTENÍ, 2. </a:t>
            </a:r>
            <a:r>
              <a:rPr lang="cs-CZ" sz="24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221088"/>
            <a:ext cx="17059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Marie </a:t>
            </a:r>
            <a:r>
              <a:rPr lang="cs-CZ" dirty="0" err="1" smtClean="0"/>
              <a:t>Říčařová</a:t>
            </a:r>
            <a:endParaRPr lang="cs-CZ" dirty="0"/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548680"/>
            <a:ext cx="712879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Sáňkování v parku zakázáno</a:t>
            </a:r>
          </a:p>
          <a:p>
            <a:endParaRPr lang="cs-CZ" dirty="0" smtClean="0"/>
          </a:p>
          <a:p>
            <a:r>
              <a:rPr lang="cs-CZ" dirty="0" smtClean="0"/>
              <a:t>Ověření ve výuce: 3.11.2011</a:t>
            </a:r>
          </a:p>
          <a:p>
            <a:endParaRPr lang="cs-CZ" dirty="0" smtClean="0"/>
          </a:p>
          <a:p>
            <a:r>
              <a:rPr lang="cs-CZ" dirty="0" smtClean="0"/>
              <a:t>Předmět: Čtení</a:t>
            </a:r>
          </a:p>
          <a:p>
            <a:endParaRPr lang="cs-CZ" dirty="0" smtClean="0"/>
          </a:p>
          <a:p>
            <a:r>
              <a:rPr lang="cs-CZ" dirty="0" smtClean="0"/>
              <a:t>Ročník : 2.</a:t>
            </a:r>
          </a:p>
          <a:p>
            <a:endParaRPr lang="cs-CZ" dirty="0" smtClean="0"/>
          </a:p>
          <a:p>
            <a:r>
              <a:rPr lang="cs-CZ" dirty="0" smtClean="0"/>
              <a:t>Klíčová slova: Nepřežil bez nehody, zubožené a odrané, rozkládali se</a:t>
            </a:r>
          </a:p>
          <a:p>
            <a:endParaRPr lang="cs-CZ" dirty="0" smtClean="0"/>
          </a:p>
          <a:p>
            <a:r>
              <a:rPr lang="cs-CZ" dirty="0" smtClean="0"/>
              <a:t>Anotace: DUM ověřuje, jak si žáci zapamatovali text, který mají vyprávět podle osnovy a jak mu  porozuměli. Rozšiřuje slovní zásobu žáků.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1052736"/>
            <a:ext cx="55769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Vyprávěj, co sis zapamatoval z textu.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Drž se osnovy: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2564904"/>
            <a:ext cx="3459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Sáňkování dětí v parku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3140968"/>
            <a:ext cx="1915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Keře zlatice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717032"/>
            <a:ext cx="10759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Hlídač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293096"/>
            <a:ext cx="24432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Pepíkova</a:t>
            </a:r>
            <a:r>
              <a:rPr lang="cs-CZ" sz="2400" b="1" dirty="0" smtClean="0"/>
              <a:t> bunda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9592" y="4869160"/>
            <a:ext cx="26308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Maminka se zlobí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5517232"/>
            <a:ext cx="39661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Rozkvetlé větvičky zlatice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052736"/>
            <a:ext cx="4559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Vysvětli slova a slovní spojení: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5198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Ani jeden keř nepřežil beze škody.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492896"/>
            <a:ext cx="20366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Trčely větve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996952"/>
            <a:ext cx="43183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Zubožené a odrané větvičky.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501008"/>
            <a:ext cx="18085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Jak naseto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4005064"/>
            <a:ext cx="29013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 keře lítaly třísky.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09120"/>
            <a:ext cx="5094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Teprve pak se maminka upokojila.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5085184"/>
            <a:ext cx="2127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Rozutekly se.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5661248"/>
            <a:ext cx="22156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Rozkládaly se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491993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Kde ve městě nemůžete sáňkovat,</a:t>
            </a:r>
          </a:p>
          <a:p>
            <a:r>
              <a:rPr lang="cs-CZ" sz="240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uvedˇpříklady?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852936"/>
            <a:ext cx="463460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Znáš nějaké dopravní značky,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které něco zakazují?  Jmenuj.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908720"/>
            <a:ext cx="37529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Navrhni dopravní značku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„ZÁKAZ SÁŇKOVÁNÍ“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8"/>
            <a:ext cx="4572000" cy="304698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Použitá literatura:</a:t>
            </a:r>
          </a:p>
          <a:p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Čítanka pro druhý ročník </a:t>
            </a:r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ZŠ, str. </a:t>
            </a:r>
            <a:r>
              <a:rPr lang="cs-CZ" sz="2400" b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58</a:t>
            </a:r>
            <a:endParaRPr lang="cs-CZ" sz="2400" b="1" dirty="0" smtClean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Nakladatelství DIDAKTIS s.r.o.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Kaštanová 141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Brno</a:t>
            </a:r>
          </a:p>
          <a:p>
            <a:r>
              <a:rPr lang="cs-CZ" sz="2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2003 První vydání</a:t>
            </a:r>
            <a:endParaRPr lang="cs-CZ" sz="2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</TotalTime>
  <Words>201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Bohatý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Škola</cp:lastModifiedBy>
  <cp:revision>27</cp:revision>
  <dcterms:created xsi:type="dcterms:W3CDTF">2011-07-04T16:27:51Z</dcterms:created>
  <dcterms:modified xsi:type="dcterms:W3CDTF">2012-02-04T13:24:25Z</dcterms:modified>
</cp:coreProperties>
</file>