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handoutMasterIdLst>
    <p:handoutMasterId r:id="rId11"/>
  </p:handoutMasterIdLst>
  <p:sldIdLst>
    <p:sldId id="282" r:id="rId2"/>
    <p:sldId id="283" r:id="rId3"/>
    <p:sldId id="285" r:id="rId4"/>
    <p:sldId id="293" r:id="rId5"/>
    <p:sldId id="294" r:id="rId6"/>
    <p:sldId id="295" r:id="rId7"/>
    <p:sldId id="271" r:id="rId8"/>
    <p:sldId id="27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FFCC66"/>
    <a:srgbClr val="FFE41D"/>
    <a:srgbClr val="F85B1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598" autoAdjust="0"/>
    <p:restoredTop sz="95504" autoAdjust="0"/>
  </p:normalViewPr>
  <p:slideViewPr>
    <p:cSldViewPr>
      <p:cViewPr>
        <p:scale>
          <a:sx n="100" d="100"/>
          <a:sy n="100" d="100"/>
        </p:scale>
        <p:origin x="-450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040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2DA175-09C1-4AC1-BF2A-08DF42F3C97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39B593-1884-4D95-B8E8-4F22E50680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179983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0C30D0-6078-4546-A2A0-17378C585CD9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4DF6D2-48BF-4789-A078-35A7769B0D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32057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Children go from house to house and ask</a:t>
            </a:r>
            <a:r>
              <a:rPr lang="cs-CZ" dirty="0" smtClean="0"/>
              <a:t> </a:t>
            </a:r>
            <a:r>
              <a:rPr lang="en-US" dirty="0" smtClean="0"/>
              <a:t>for a “trick or treat”.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4DF6D2-48BF-4789-A078-35A7769B0D94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24138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Children go from house to house and ask</a:t>
            </a:r>
            <a:r>
              <a:rPr lang="cs-CZ" dirty="0" smtClean="0"/>
              <a:t> </a:t>
            </a:r>
            <a:r>
              <a:rPr lang="en-US" dirty="0" smtClean="0"/>
              <a:t>for a “trick or treat”.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4DF6D2-48BF-4789-A078-35A7769B0D94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24138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Children go from house to house and ask</a:t>
            </a:r>
            <a:r>
              <a:rPr lang="cs-CZ" dirty="0" smtClean="0"/>
              <a:t> </a:t>
            </a:r>
            <a:r>
              <a:rPr lang="en-US" dirty="0" smtClean="0"/>
              <a:t>for a “trick or treat”.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4DF6D2-48BF-4789-A078-35A7769B0D94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24138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034DF-C1C1-430C-AA8C-2FF03881A43C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09907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034DF-C1C1-430C-AA8C-2FF03881A43C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94212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034DF-C1C1-430C-AA8C-2FF03881A43C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07134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034DF-C1C1-430C-AA8C-2FF03881A43C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52426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034DF-C1C1-430C-AA8C-2FF03881A43C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5929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034DF-C1C1-430C-AA8C-2FF03881A43C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50414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034DF-C1C1-430C-AA8C-2FF03881A43C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36202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034DF-C1C1-430C-AA8C-2FF03881A43C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31890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034DF-C1C1-430C-AA8C-2FF03881A43C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67764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034DF-C1C1-430C-AA8C-2FF03881A43C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0953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034DF-C1C1-430C-AA8C-2FF03881A43C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86903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F034DF-C1C1-430C-AA8C-2FF03881A43C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30032A-CACB-4E0E-A950-F09F509B88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66964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4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1.png"/><Relationship Id="rId4" Type="http://schemas.openxmlformats.org/officeDocument/2006/relationships/image" Target="../media/image3.wmf"/><Relationship Id="rId9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3.wmf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ffice.microsoft.com/" TargetMode="External"/><Relationship Id="rId13" Type="http://schemas.openxmlformats.org/officeDocument/2006/relationships/image" Target="../media/image17.png"/><Relationship Id="rId3" Type="http://schemas.openxmlformats.org/officeDocument/2006/relationships/hyperlink" Target="http://www.wpclipart.com/food/desserts_snacks/candy/candies.jpg" TargetMode="External"/><Relationship Id="rId7" Type="http://schemas.openxmlformats.org/officeDocument/2006/relationships/hyperlink" Target="http://www.wpclipart.com/holiday/halloween/trick_or_treat/treat_bags/trick_or_treat_bag_1.jpg" TargetMode="External"/><Relationship Id="rId12" Type="http://schemas.openxmlformats.org/officeDocument/2006/relationships/image" Target="../media/image16.png"/><Relationship Id="rId2" Type="http://schemas.openxmlformats.org/officeDocument/2006/relationships/hyperlink" Target="http://www.wpclipart.com/money/coins/coins_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wpclipart.com/food/desserts_snacks/candy/candy_30.jpg" TargetMode="External"/><Relationship Id="rId11" Type="http://schemas.openxmlformats.org/officeDocument/2006/relationships/image" Target="../media/image15.png"/><Relationship Id="rId5" Type="http://schemas.openxmlformats.org/officeDocument/2006/relationships/hyperlink" Target="http://www.wpclipart.com/holiday/Christmas/candycanes/candy_cane_BW.png" TargetMode="External"/><Relationship Id="rId10" Type="http://schemas.openxmlformats.org/officeDocument/2006/relationships/image" Target="../media/image14.png"/><Relationship Id="rId4" Type="http://schemas.openxmlformats.org/officeDocument/2006/relationships/hyperlink" Target="http://www.wpclipart.com/food/desserts_snacks/chocolate.jpg" TargetMode="External"/><Relationship Id="rId9" Type="http://schemas.openxmlformats.org/officeDocument/2006/relationships/image" Target="../media/image13.png"/><Relationship Id="rId1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079131234"/>
              </p:ext>
            </p:extLst>
          </p:nvPr>
        </p:nvGraphicFramePr>
        <p:xfrm>
          <a:off x="1547664" y="1700808"/>
          <a:ext cx="7596336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70026"/>
                <a:gridCol w="552631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Hana </a:t>
                      </a:r>
                      <a:r>
                        <a:rPr lang="cs-CZ" sz="2000" dirty="0" err="1" smtClean="0"/>
                        <a:t>Klimíčková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VY_22_INOVACE_AJ.3.1-15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Halloween 2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86343" y="429309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19214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Autor</a:t>
            </a:r>
            <a:r>
              <a:rPr lang="cs-CZ" sz="2000" dirty="0" smtClean="0"/>
              <a:t>:			Mgr. Hana </a:t>
            </a:r>
            <a:r>
              <a:rPr lang="cs-CZ" sz="2000" dirty="0" err="1" smtClean="0"/>
              <a:t>Klimíčková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Datum</a:t>
            </a:r>
            <a:r>
              <a:rPr lang="cs-CZ" sz="2000" dirty="0" smtClean="0"/>
              <a:t> </a:t>
            </a:r>
            <a:r>
              <a:rPr lang="cs-CZ" sz="2000" b="1" dirty="0" smtClean="0"/>
              <a:t>vytvoření</a:t>
            </a:r>
            <a:r>
              <a:rPr lang="cs-CZ" sz="2000" dirty="0" smtClean="0"/>
              <a:t>:	říjen 2011</a:t>
            </a:r>
          </a:p>
          <a:p>
            <a:pPr marL="0" indent="0">
              <a:buNone/>
            </a:pPr>
            <a:r>
              <a:rPr lang="cs-CZ" sz="2000" b="1" dirty="0" smtClean="0"/>
              <a:t>Ročník</a:t>
            </a:r>
            <a:r>
              <a:rPr lang="cs-CZ" sz="2000" dirty="0" smtClean="0"/>
              <a:t>:			3. (1. stupeň, 1 období)</a:t>
            </a:r>
          </a:p>
          <a:p>
            <a:pPr marL="0" indent="0">
              <a:buNone/>
            </a:pPr>
            <a:r>
              <a:rPr lang="cs-CZ" sz="2000" b="1" dirty="0" smtClean="0"/>
              <a:t>Vzdělávací</a:t>
            </a:r>
            <a:r>
              <a:rPr lang="cs-CZ" sz="2000" dirty="0" smtClean="0"/>
              <a:t> </a:t>
            </a:r>
            <a:r>
              <a:rPr lang="cs-CZ" sz="2000" b="1" dirty="0" smtClean="0"/>
              <a:t>oblast</a:t>
            </a:r>
            <a:r>
              <a:rPr lang="cs-CZ" sz="2000" dirty="0" smtClean="0"/>
              <a:t>:	Jazyk a jazyková komunikace, cizí jazyk, angličtina</a:t>
            </a:r>
          </a:p>
          <a:p>
            <a:pPr marL="0" indent="0">
              <a:buNone/>
            </a:pPr>
            <a:r>
              <a:rPr lang="cs-CZ" sz="2000" dirty="0" smtClean="0"/>
              <a:t>			Halloween 2 - </a:t>
            </a:r>
            <a:r>
              <a:rPr lang="cs-CZ" sz="2000" dirty="0" err="1" smtClean="0"/>
              <a:t>Trick</a:t>
            </a:r>
            <a:r>
              <a:rPr lang="cs-CZ" sz="2000" dirty="0" smtClean="0"/>
              <a:t> </a:t>
            </a:r>
            <a:r>
              <a:rPr lang="cs-CZ" sz="2000" dirty="0" err="1" smtClean="0"/>
              <a:t>or</a:t>
            </a:r>
            <a:r>
              <a:rPr lang="cs-CZ" sz="2000" dirty="0" smtClean="0"/>
              <a:t> </a:t>
            </a:r>
            <a:r>
              <a:rPr lang="cs-CZ" sz="2000" dirty="0" err="1" smtClean="0"/>
              <a:t>Treat</a:t>
            </a:r>
            <a:r>
              <a:rPr lang="cs-CZ" sz="2000" dirty="0" smtClean="0"/>
              <a:t> </a:t>
            </a:r>
            <a:r>
              <a:rPr lang="cs-CZ" sz="2000" dirty="0" err="1" smtClean="0"/>
              <a:t>Bag</a:t>
            </a:r>
            <a:endParaRPr lang="cs-CZ" sz="2000" dirty="0"/>
          </a:p>
          <a:p>
            <a:pPr marL="0" indent="0">
              <a:buNone/>
            </a:pPr>
            <a:r>
              <a:rPr lang="cs-CZ" sz="2000" b="1" dirty="0" smtClean="0"/>
              <a:t>Klíčová slova:		</a:t>
            </a:r>
            <a:r>
              <a:rPr lang="cs-CZ" sz="2000" dirty="0" smtClean="0"/>
              <a:t>Halloween, </a:t>
            </a:r>
            <a:r>
              <a:rPr lang="cs-CZ" sz="2000" dirty="0" err="1" smtClean="0"/>
              <a:t>trick</a:t>
            </a:r>
            <a:r>
              <a:rPr lang="cs-CZ" sz="2000" dirty="0" smtClean="0"/>
              <a:t> </a:t>
            </a:r>
            <a:r>
              <a:rPr lang="cs-CZ" sz="2000" dirty="0" err="1" smtClean="0"/>
              <a:t>or</a:t>
            </a:r>
            <a:r>
              <a:rPr lang="cs-CZ" sz="2000" dirty="0" smtClean="0"/>
              <a:t> </a:t>
            </a:r>
            <a:r>
              <a:rPr lang="cs-CZ" sz="2000" dirty="0" err="1" smtClean="0"/>
              <a:t>treat</a:t>
            </a:r>
            <a:r>
              <a:rPr lang="cs-CZ" sz="2000" dirty="0" smtClean="0"/>
              <a:t>, </a:t>
            </a:r>
            <a:r>
              <a:rPr lang="cs-CZ" sz="2000" dirty="0" err="1" smtClean="0"/>
              <a:t>sweets</a:t>
            </a:r>
            <a:r>
              <a:rPr lang="cs-CZ" sz="2000" dirty="0" smtClean="0"/>
              <a:t>, </a:t>
            </a:r>
            <a:r>
              <a:rPr lang="cs-CZ" sz="2000" dirty="0" err="1" smtClean="0"/>
              <a:t>chocolate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Anotace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 smtClean="0"/>
              <a:t> Prezentace jednoho ze zvyků spojených s oslavou Halloween, koledování „</a:t>
            </a:r>
            <a:r>
              <a:rPr lang="cs-CZ" sz="2000" dirty="0" err="1" smtClean="0"/>
              <a:t>Trick</a:t>
            </a:r>
            <a:r>
              <a:rPr lang="cs-CZ" sz="2000" dirty="0" smtClean="0"/>
              <a:t> </a:t>
            </a:r>
            <a:r>
              <a:rPr lang="cs-CZ" sz="2000" dirty="0" err="1" smtClean="0"/>
              <a:t>or</a:t>
            </a:r>
            <a:r>
              <a:rPr lang="cs-CZ" sz="2000" dirty="0" smtClean="0"/>
              <a:t> </a:t>
            </a:r>
            <a:r>
              <a:rPr lang="cs-CZ" sz="2000" dirty="0" err="1" smtClean="0"/>
              <a:t>Treat</a:t>
            </a:r>
            <a:r>
              <a:rPr lang="cs-CZ" sz="2000" dirty="0" smtClean="0"/>
              <a:t>“. </a:t>
            </a:r>
          </a:p>
          <a:p>
            <a:pPr marL="0" indent="0">
              <a:buNone/>
            </a:pPr>
            <a:r>
              <a:rPr lang="cs-CZ" sz="2000" dirty="0" smtClean="0"/>
              <a:t>Prezentace slovní zásoby spojené s „</a:t>
            </a:r>
            <a:r>
              <a:rPr lang="cs-CZ" sz="2000" dirty="0" err="1" smtClean="0"/>
              <a:t>Trick</a:t>
            </a:r>
            <a:r>
              <a:rPr lang="cs-CZ" sz="2000" dirty="0" smtClean="0"/>
              <a:t> </a:t>
            </a:r>
            <a:r>
              <a:rPr lang="cs-CZ" sz="2000" dirty="0" err="1" smtClean="0"/>
              <a:t>or</a:t>
            </a:r>
            <a:r>
              <a:rPr lang="cs-CZ" sz="2000" dirty="0" smtClean="0"/>
              <a:t> </a:t>
            </a:r>
            <a:r>
              <a:rPr lang="cs-CZ" sz="2000" dirty="0" err="1" smtClean="0"/>
              <a:t>Treat</a:t>
            </a:r>
            <a:r>
              <a:rPr lang="cs-CZ" sz="2000" dirty="0" smtClean="0"/>
              <a:t>“, názvy vykoledovaných drobností v taštičce „ </a:t>
            </a:r>
            <a:r>
              <a:rPr lang="cs-CZ" sz="2000" dirty="0" err="1" smtClean="0"/>
              <a:t>Trick</a:t>
            </a:r>
            <a:r>
              <a:rPr lang="cs-CZ" sz="2000" dirty="0" smtClean="0"/>
              <a:t> </a:t>
            </a:r>
            <a:r>
              <a:rPr lang="cs-CZ" sz="2000" dirty="0" err="1" smtClean="0"/>
              <a:t>or</a:t>
            </a:r>
            <a:r>
              <a:rPr lang="cs-CZ" sz="2000" dirty="0" smtClean="0"/>
              <a:t> </a:t>
            </a:r>
            <a:r>
              <a:rPr lang="cs-CZ" sz="2000" dirty="0" err="1" smtClean="0"/>
              <a:t>Treat</a:t>
            </a:r>
            <a:r>
              <a:rPr lang="cs-CZ" sz="2000" dirty="0" smtClean="0"/>
              <a:t> </a:t>
            </a:r>
            <a:r>
              <a:rPr lang="cs-CZ" sz="2000" dirty="0" err="1" smtClean="0"/>
              <a:t>Bag</a:t>
            </a:r>
            <a:r>
              <a:rPr lang="cs-CZ" sz="2000" dirty="0" smtClean="0"/>
              <a:t>“.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298647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Hanka\AppData\Local\Microsoft\Windows\Temporary Internet Files\Content.IE5\2OWG49G3\MP9004227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12576" y="0"/>
            <a:ext cx="10188624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07165" y="692696"/>
            <a:ext cx="772967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solidFill>
                  <a:srgbClr val="FFCC66"/>
                </a:solidFill>
              </a:rPr>
              <a:t>HALLOWEEN 2</a:t>
            </a:r>
            <a:endParaRPr lang="cs-CZ" sz="9600" b="1" dirty="0">
              <a:solidFill>
                <a:srgbClr val="FFCC66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03748" y="5517232"/>
            <a:ext cx="45365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CC66"/>
                </a:solidFill>
              </a:rPr>
              <a:t>31st </a:t>
            </a:r>
            <a:r>
              <a:rPr lang="cs-CZ" sz="6000" b="1" dirty="0" err="1" smtClean="0">
                <a:solidFill>
                  <a:srgbClr val="FFCC66"/>
                </a:solidFill>
              </a:rPr>
              <a:t>October</a:t>
            </a:r>
            <a:endParaRPr lang="cs-CZ" sz="6000" b="1" dirty="0">
              <a:solidFill>
                <a:srgbClr val="FFCC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4129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Hanka\AppData\Local\Microsoft\Windows\Temporary Internet Files\Content.IE5\KO54URO1\MC900397626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668" b="-375"/>
          <a:stretch/>
        </p:blipFill>
        <p:spPr bwMode="auto">
          <a:xfrm>
            <a:off x="-252536" y="-243408"/>
            <a:ext cx="9396536" cy="71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489475" y="1052736"/>
            <a:ext cx="61806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TRICK OR TREAT BAG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62118" y="2163274"/>
            <a:ext cx="2835380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C:\Users\Hanka\AppData\Local\Microsoft\Windows\Temporary Internet Files\Content.IE5\2OWG49G3\MC900300209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714930"/>
            <a:ext cx="1807769" cy="1758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anka\AppData\Local\Microsoft\Windows\Temporary Internet Files\Content.IE5\KO54URO1\MC90040988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26891" y="2008150"/>
            <a:ext cx="1816100" cy="176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49409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99007" y="1581841"/>
            <a:ext cx="2345986" cy="25619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Hanka\AppData\Local\Microsoft\Windows\Temporary Internet Files\Content.IE5\KO54URO1\MC900397626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668" b="-375"/>
          <a:stretch/>
        </p:blipFill>
        <p:spPr bwMode="auto">
          <a:xfrm>
            <a:off x="-252536" y="-243408"/>
            <a:ext cx="9396536" cy="71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489475" y="1052736"/>
            <a:ext cx="61806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TRICK OR TREAT BAG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941013" y="1861556"/>
            <a:ext cx="1260000" cy="1090543"/>
          </a:xfrm>
          <a:prstGeom prst="rect">
            <a:avLst/>
          </a:prstGeom>
        </p:spPr>
      </p:pic>
      <p:pic>
        <p:nvPicPr>
          <p:cNvPr id="8" name="Obrázek 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293857" y="1782794"/>
            <a:ext cx="1080000" cy="1080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 rot="991835">
            <a:off x="1708622" y="3591819"/>
            <a:ext cx="1080000" cy="124534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0" b="98844" l="0" r="976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898262">
            <a:off x="6225324" y="3281648"/>
            <a:ext cx="1080000" cy="14711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3877808" y="4235710"/>
            <a:ext cx="1404000" cy="83051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489475" y="2646188"/>
            <a:ext cx="19095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sweets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293857" y="4542759"/>
            <a:ext cx="19095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lollipop</a:t>
            </a:r>
            <a:endParaRPr lang="cs-CZ" sz="4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24612" y="4297023"/>
            <a:ext cx="25914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candy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cane</a:t>
            </a:r>
            <a:endParaRPr lang="cs-CZ" sz="4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65324" y="2508851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coins</a:t>
            </a:r>
            <a:endParaRPr lang="cs-CZ" sz="4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419387" y="4896702"/>
            <a:ext cx="23052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chocolate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4169014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7" grpId="0"/>
      <p:bldP spid="19" grpId="0"/>
      <p:bldP spid="20" grpId="0"/>
      <p:bldP spid="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Hanka\AppData\Local\Microsoft\Windows\Temporary Internet Files\Content.IE5\KO54URO1\MC900397626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668" b="-375"/>
          <a:stretch/>
        </p:blipFill>
        <p:spPr bwMode="auto">
          <a:xfrm>
            <a:off x="-252536" y="-243408"/>
            <a:ext cx="9396536" cy="71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336587" y="2062757"/>
            <a:ext cx="1260000" cy="1090543"/>
          </a:xfrm>
          <a:prstGeom prst="rect">
            <a:avLst/>
          </a:prstGeom>
        </p:spPr>
      </p:pic>
      <p:pic>
        <p:nvPicPr>
          <p:cNvPr id="8" name="Obrázek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571891" y="1985354"/>
            <a:ext cx="1080000" cy="1080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031999" y="1985354"/>
            <a:ext cx="1080000" cy="124534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0" b="98844" l="0" r="976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68623" y="1872438"/>
            <a:ext cx="1080000" cy="14711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 rot="16200000">
            <a:off x="6780896" y="2110097"/>
            <a:ext cx="1404000" cy="83051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113269" y="3938543"/>
            <a:ext cx="19095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sweets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22666" y="4666900"/>
            <a:ext cx="19095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lollipop</a:t>
            </a:r>
            <a:endParaRPr lang="cs-CZ" sz="4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980572" y="4666900"/>
            <a:ext cx="25914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candy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cane</a:t>
            </a:r>
            <a:endParaRPr lang="cs-CZ" sz="4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376114" y="3938543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coins</a:t>
            </a:r>
            <a:endParaRPr lang="cs-CZ" sz="4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499187" y="3941183"/>
            <a:ext cx="23052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chocolate</a:t>
            </a:r>
            <a:endParaRPr lang="cs-CZ" sz="40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1206552" y="1261174"/>
            <a:ext cx="61212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Match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words</a:t>
            </a: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pictures</a:t>
            </a:r>
            <a:r>
              <a:rPr lang="cs-CZ" sz="2000" dirty="0" smtClean="0"/>
              <a:t>. (Spoj slova s obrázky.)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518715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395536" y="4077072"/>
            <a:ext cx="8496944" cy="2448272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7200" dirty="0" smtClean="0">
                <a:solidFill>
                  <a:srgbClr val="FFE41D"/>
                </a:solidFill>
                <a:latin typeface="+mj-lt"/>
                <a:ea typeface="+mj-ea"/>
                <a:cs typeface="+mj-cs"/>
              </a:rPr>
              <a:t>HAPPY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E41D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			</a:t>
            </a:r>
            <a:r>
              <a:rPr kumimoji="0" lang="cs-CZ" sz="7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E41D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HALLOWEEN</a:t>
            </a:r>
            <a:r>
              <a:rPr lang="en-US" sz="7200" dirty="0" smtClean="0">
                <a:solidFill>
                  <a:srgbClr val="FFE41D"/>
                </a:solidFill>
                <a:latin typeface="+mj-lt"/>
                <a:ea typeface="+mj-ea"/>
                <a:cs typeface="+mj-cs"/>
              </a:rPr>
              <a:t> </a:t>
            </a:r>
            <a:r>
              <a:rPr kumimoji="0" lang="en-US" sz="7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E41D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!</a:t>
            </a:r>
            <a:endParaRPr kumimoji="0" lang="cs-CZ" sz="7200" b="0" i="0" u="none" strike="noStrike" kern="1200" cap="none" spc="0" normalizeH="0" baseline="0" noProof="0" dirty="0">
              <a:ln>
                <a:noFill/>
              </a:ln>
              <a:solidFill>
                <a:srgbClr val="FFE41D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074" name="Picture 2" descr="C:\Users\Hanka\AppData\Local\Microsoft\Windows\Temporary Internet Files\Content.IE5\EUPNUEW6\MP9004227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93112" y="1556792"/>
            <a:ext cx="4876967" cy="3246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Obdélník 62"/>
          <p:cNvSpPr/>
          <p:nvPr/>
        </p:nvSpPr>
        <p:spPr>
          <a:xfrm>
            <a:off x="71500" y="58847"/>
            <a:ext cx="9001000" cy="54784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 </a:t>
            </a:r>
            <a:endParaRPr lang="cs-CZ" sz="1400" dirty="0" smtClean="0"/>
          </a:p>
          <a:p>
            <a:r>
              <a:rPr lang="cs-CZ" sz="1400" b="1" dirty="0" smtClean="0"/>
              <a:t>Zdroje: </a:t>
            </a:r>
            <a:r>
              <a:rPr lang="cs-CZ" sz="1400" dirty="0"/>
              <a:t>[cit. 2011-10-29</a:t>
            </a:r>
            <a:r>
              <a:rPr lang="cs-CZ" sz="1400" dirty="0" smtClean="0"/>
              <a:t>].  </a:t>
            </a:r>
            <a:r>
              <a:rPr lang="cs-CZ" sz="1400" dirty="0"/>
              <a:t>Dostupné pod licencí Public </a:t>
            </a:r>
            <a:r>
              <a:rPr lang="cs-CZ" sz="1400" dirty="0" err="1"/>
              <a:t>domain</a:t>
            </a:r>
            <a:r>
              <a:rPr lang="cs-CZ" sz="1400" dirty="0"/>
              <a:t> na WWW:</a:t>
            </a:r>
          </a:p>
          <a:p>
            <a:endParaRPr lang="cs-CZ" sz="1400" b="1" dirty="0"/>
          </a:p>
          <a:p>
            <a:endParaRPr lang="cs-CZ" sz="1400" dirty="0" smtClean="0"/>
          </a:p>
          <a:p>
            <a:endParaRPr lang="cs-CZ" sz="1400" dirty="0"/>
          </a:p>
          <a:p>
            <a:r>
              <a:rPr lang="cs-CZ" sz="1400" dirty="0"/>
              <a:t>	</a:t>
            </a:r>
            <a:r>
              <a:rPr lang="cs-CZ" sz="1400" dirty="0" smtClean="0">
                <a:hlinkClick r:id="rId2"/>
              </a:rPr>
              <a:t>http</a:t>
            </a:r>
            <a:r>
              <a:rPr lang="cs-CZ" sz="1400" dirty="0">
                <a:hlinkClick r:id="rId2"/>
              </a:rPr>
              <a:t>://</a:t>
            </a:r>
            <a:r>
              <a:rPr lang="cs-CZ" sz="1400" dirty="0" smtClean="0">
                <a:hlinkClick r:id="rId2"/>
              </a:rPr>
              <a:t>www.wpclipart.com/money/coins/coins_2.jpg</a:t>
            </a:r>
            <a:endParaRPr lang="cs-CZ" sz="1400" dirty="0" smtClean="0"/>
          </a:p>
          <a:p>
            <a:endParaRPr lang="cs-CZ" sz="1400" dirty="0"/>
          </a:p>
          <a:p>
            <a:endParaRPr lang="cs-CZ" sz="1400" dirty="0"/>
          </a:p>
          <a:p>
            <a:r>
              <a:rPr lang="cs-CZ" sz="1400" dirty="0"/>
              <a:t> 	</a:t>
            </a:r>
            <a:r>
              <a:rPr lang="cs-CZ" sz="1400" dirty="0" smtClean="0">
                <a:hlinkClick r:id="rId3"/>
              </a:rPr>
              <a:t>http</a:t>
            </a:r>
            <a:r>
              <a:rPr lang="cs-CZ" sz="1400" dirty="0">
                <a:hlinkClick r:id="rId3"/>
              </a:rPr>
              <a:t>://</a:t>
            </a:r>
            <a:r>
              <a:rPr lang="cs-CZ" sz="1400" dirty="0" smtClean="0">
                <a:hlinkClick r:id="rId3"/>
              </a:rPr>
              <a:t>www.wpclipart.com/food/desserts_snacks/candy/candies.jpg</a:t>
            </a:r>
            <a:endParaRPr lang="cs-CZ" sz="1400" dirty="0" smtClean="0"/>
          </a:p>
          <a:p>
            <a:endParaRPr lang="cs-CZ" sz="1400" dirty="0"/>
          </a:p>
          <a:p>
            <a:endParaRPr lang="cs-CZ" sz="1400" dirty="0"/>
          </a:p>
          <a:p>
            <a:r>
              <a:rPr lang="cs-CZ" sz="1400" dirty="0"/>
              <a:t> 	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www.wpclipart.com/food/desserts_snacks/chocolate.jpg</a:t>
            </a:r>
            <a:endParaRPr lang="cs-CZ" sz="1400" dirty="0" smtClean="0"/>
          </a:p>
          <a:p>
            <a:endParaRPr lang="cs-CZ" sz="1400" dirty="0"/>
          </a:p>
          <a:p>
            <a:endParaRPr lang="cs-CZ" sz="1400" dirty="0"/>
          </a:p>
          <a:p>
            <a:r>
              <a:rPr lang="cs-CZ" sz="1400" dirty="0"/>
              <a:t> 	</a:t>
            </a:r>
            <a:r>
              <a:rPr lang="cs-CZ" sz="1400" dirty="0" smtClean="0">
                <a:hlinkClick r:id="rId5"/>
              </a:rPr>
              <a:t>http</a:t>
            </a:r>
            <a:r>
              <a:rPr lang="cs-CZ" sz="1400" dirty="0">
                <a:hlinkClick r:id="rId5"/>
              </a:rPr>
              <a:t>://</a:t>
            </a:r>
            <a:r>
              <a:rPr lang="cs-CZ" sz="1400" dirty="0" smtClean="0">
                <a:hlinkClick r:id="rId5"/>
              </a:rPr>
              <a:t>www.wpclipart.com/holiday/Christmas/candycanes/candy_cane_BW.png</a:t>
            </a:r>
            <a:endParaRPr lang="cs-CZ" sz="1400" dirty="0" smtClean="0"/>
          </a:p>
          <a:p>
            <a:endParaRPr lang="cs-CZ" sz="1400" dirty="0"/>
          </a:p>
          <a:p>
            <a:endParaRPr lang="cs-CZ" sz="1400" dirty="0"/>
          </a:p>
          <a:p>
            <a:r>
              <a:rPr lang="cs-CZ" sz="1400" dirty="0"/>
              <a:t> 	</a:t>
            </a:r>
            <a:r>
              <a:rPr lang="cs-CZ" sz="1400" dirty="0" smtClean="0">
                <a:hlinkClick r:id="rId6"/>
              </a:rPr>
              <a:t>http</a:t>
            </a:r>
            <a:r>
              <a:rPr lang="cs-CZ" sz="1400" dirty="0">
                <a:hlinkClick r:id="rId6"/>
              </a:rPr>
              <a:t>://</a:t>
            </a:r>
            <a:r>
              <a:rPr lang="cs-CZ" sz="1400" dirty="0" smtClean="0">
                <a:hlinkClick r:id="rId6"/>
              </a:rPr>
              <a:t>www.wpclipart.com/food/desserts_snacks/candy/candy_30.jpg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 </a:t>
            </a:r>
            <a:r>
              <a:rPr lang="cs-CZ" sz="1400" dirty="0"/>
              <a:t>		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www.</a:t>
            </a:r>
            <a:r>
              <a:rPr lang="cs-CZ" sz="1400" dirty="0" err="1" smtClean="0">
                <a:hlinkClick r:id="rId7"/>
              </a:rPr>
              <a:t>wpclipart.com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holiday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halloween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trick</a:t>
            </a:r>
            <a:r>
              <a:rPr lang="cs-CZ" sz="1400" dirty="0" smtClean="0">
                <a:hlinkClick r:id="rId7"/>
              </a:rPr>
              <a:t>_</a:t>
            </a:r>
            <a:r>
              <a:rPr lang="cs-CZ" sz="1400" dirty="0" err="1" smtClean="0">
                <a:hlinkClick r:id="rId7"/>
              </a:rPr>
              <a:t>or</a:t>
            </a:r>
            <a:r>
              <a:rPr lang="cs-CZ" sz="1400" dirty="0" smtClean="0">
                <a:hlinkClick r:id="rId7"/>
              </a:rPr>
              <a:t>_</a:t>
            </a:r>
            <a:r>
              <a:rPr lang="cs-CZ" sz="1400" dirty="0" err="1" smtClean="0">
                <a:hlinkClick r:id="rId7"/>
              </a:rPr>
              <a:t>treat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treat</a:t>
            </a:r>
            <a:r>
              <a:rPr lang="cs-CZ" sz="1400" dirty="0" smtClean="0">
                <a:hlinkClick r:id="rId7"/>
              </a:rPr>
              <a:t>_</a:t>
            </a:r>
            <a:r>
              <a:rPr lang="cs-CZ" sz="1400" dirty="0" err="1" smtClean="0">
                <a:hlinkClick r:id="rId7"/>
              </a:rPr>
              <a:t>bags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trick</a:t>
            </a:r>
            <a:r>
              <a:rPr lang="cs-CZ" sz="1400" dirty="0" smtClean="0">
                <a:hlinkClick r:id="rId7"/>
              </a:rPr>
              <a:t>_</a:t>
            </a:r>
            <a:r>
              <a:rPr lang="cs-CZ" sz="1400" dirty="0" err="1" smtClean="0">
                <a:hlinkClick r:id="rId7"/>
              </a:rPr>
              <a:t>or</a:t>
            </a:r>
            <a:r>
              <a:rPr lang="cs-CZ" sz="1400" dirty="0" smtClean="0">
                <a:hlinkClick r:id="rId7"/>
              </a:rPr>
              <a:t>_</a:t>
            </a:r>
            <a:r>
              <a:rPr lang="cs-CZ" sz="1400" dirty="0" err="1" smtClean="0">
                <a:hlinkClick r:id="rId7"/>
              </a:rPr>
              <a:t>treat</a:t>
            </a:r>
            <a:r>
              <a:rPr lang="cs-CZ" sz="1400" dirty="0" smtClean="0">
                <a:hlinkClick r:id="rId7"/>
              </a:rPr>
              <a:t>_bag_1.jpg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Ostatní obrázky: </a:t>
            </a:r>
            <a:r>
              <a:rPr lang="cs-CZ" sz="1400" dirty="0" smtClean="0">
                <a:hlinkClick r:id="rId8"/>
              </a:rPr>
              <a:t>www.office.</a:t>
            </a:r>
            <a:r>
              <a:rPr lang="cs-CZ" sz="1400" dirty="0" err="1" smtClean="0">
                <a:hlinkClick r:id="rId8"/>
              </a:rPr>
              <a:t>microsoft.com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  <p:pic>
        <p:nvPicPr>
          <p:cNvPr id="4164" name="Picture 6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943" y="836712"/>
            <a:ext cx="432047" cy="3752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65" name="Picture 69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776" y="1412776"/>
            <a:ext cx="539552" cy="539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66" name="Picture 70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4865" y="2143841"/>
            <a:ext cx="729374" cy="4311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67" name="Picture 71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0280" y="2575022"/>
            <a:ext cx="389947" cy="531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68" name="Picture 72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0012" y="3285932"/>
            <a:ext cx="504056" cy="577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69" name="Picture 73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264" y="3933056"/>
            <a:ext cx="504056" cy="5506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419</TotalTime>
  <Words>133</Words>
  <Application>Microsoft Office PowerPoint</Application>
  <PresentationFormat>Předvádění na obrazovce (4:3)</PresentationFormat>
  <Paragraphs>67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HALLOWEEN</dc:title>
  <dc:creator>Hanka</dc:creator>
  <cp:lastModifiedBy>Dum</cp:lastModifiedBy>
  <cp:revision>68</cp:revision>
  <dcterms:created xsi:type="dcterms:W3CDTF">2011-10-28T14:23:51Z</dcterms:created>
  <dcterms:modified xsi:type="dcterms:W3CDTF">2012-07-06T16:18:53Z</dcterms:modified>
</cp:coreProperties>
</file>