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notesMasterIdLst>
    <p:notesMasterId r:id="rId14"/>
  </p:notesMasterIdLst>
  <p:sldIdLst>
    <p:sldId id="258" r:id="rId3"/>
    <p:sldId id="277" r:id="rId4"/>
    <p:sldId id="265" r:id="rId5"/>
    <p:sldId id="269" r:id="rId6"/>
    <p:sldId id="270" r:id="rId7"/>
    <p:sldId id="271" r:id="rId8"/>
    <p:sldId id="275" r:id="rId9"/>
    <p:sldId id="272" r:id="rId10"/>
    <p:sldId id="273" r:id="rId11"/>
    <p:sldId id="278" r:id="rId12"/>
    <p:sldId id="27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0876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15507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27474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8379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54550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17310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08246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16390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112248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984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21580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81391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4.wmf"/><Relationship Id="rId7" Type="http://schemas.openxmlformats.org/officeDocument/2006/relationships/image" Target="../media/image7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microsoft.com/office/2007/relationships/hdphoto" Target="../media/hdphoto1.wdp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7.wmf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12" Type="http://schemas.openxmlformats.org/officeDocument/2006/relationships/image" Target="../media/image6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11" Type="http://schemas.microsoft.com/office/2007/relationships/hdphoto" Target="../media/hdphoto2.wdp"/><Relationship Id="rId5" Type="http://schemas.openxmlformats.org/officeDocument/2006/relationships/image" Target="../media/image15.png"/><Relationship Id="rId10" Type="http://schemas.openxmlformats.org/officeDocument/2006/relationships/image" Target="../media/image17.png"/><Relationship Id="rId4" Type="http://schemas.openxmlformats.org/officeDocument/2006/relationships/image" Target="../media/image10.wmf"/><Relationship Id="rId9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747155248"/>
              </p:ext>
            </p:extLst>
          </p:nvPr>
        </p:nvGraphicFramePr>
        <p:xfrm>
          <a:off x="1547664" y="1700808"/>
          <a:ext cx="7596336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70026"/>
                <a:gridCol w="552631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Klimíčková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VY_22_INOVACE_AJ.3.1-20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Christmas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6148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Autor</a:t>
            </a:r>
            <a:r>
              <a:rPr lang="cs-CZ" sz="2000" dirty="0" smtClean="0"/>
              <a:t>:			Mgr. Hana </a:t>
            </a:r>
            <a:r>
              <a:rPr lang="cs-CZ" sz="2000" dirty="0" err="1" smtClean="0"/>
              <a:t>Klimíčková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Datum</a:t>
            </a:r>
            <a:r>
              <a:rPr lang="cs-CZ" sz="2000" dirty="0" smtClean="0"/>
              <a:t> </a:t>
            </a:r>
            <a:r>
              <a:rPr lang="cs-CZ" sz="2000" b="1" dirty="0" smtClean="0"/>
              <a:t>vytvoření</a:t>
            </a:r>
            <a:r>
              <a:rPr lang="cs-CZ" sz="2000" dirty="0" smtClean="0"/>
              <a:t>:	prosinec 2011</a:t>
            </a:r>
          </a:p>
          <a:p>
            <a:pPr marL="0" indent="0">
              <a:buNone/>
            </a:pPr>
            <a:r>
              <a:rPr lang="cs-CZ" sz="2000" b="1" dirty="0" smtClean="0"/>
              <a:t>Ročník</a:t>
            </a:r>
            <a:r>
              <a:rPr lang="cs-CZ" sz="2000" dirty="0" smtClean="0"/>
              <a:t>:			3. (1. stupeň, 1 období)</a:t>
            </a:r>
          </a:p>
          <a:p>
            <a:pPr marL="0" indent="0">
              <a:buNone/>
            </a:pPr>
            <a:r>
              <a:rPr lang="cs-CZ" sz="2000" b="1" dirty="0" smtClean="0"/>
              <a:t>Vzdělávací</a:t>
            </a:r>
            <a:r>
              <a:rPr lang="cs-CZ" sz="2000" dirty="0" smtClean="0"/>
              <a:t> </a:t>
            </a:r>
            <a:r>
              <a:rPr lang="cs-CZ" sz="2000" b="1" dirty="0" smtClean="0"/>
              <a:t>oblast</a:t>
            </a:r>
            <a:r>
              <a:rPr lang="cs-CZ" sz="2000" dirty="0" smtClean="0"/>
              <a:t>:	Jazyk a jazyková komunikace, cizí jazyk, angličtina</a:t>
            </a:r>
          </a:p>
          <a:p>
            <a:pPr marL="0" indent="0">
              <a:buNone/>
            </a:pPr>
            <a:r>
              <a:rPr lang="cs-CZ" sz="2000" b="1" dirty="0"/>
              <a:t>Klíčová</a:t>
            </a:r>
            <a:r>
              <a:rPr lang="cs-CZ" sz="2000" dirty="0"/>
              <a:t> </a:t>
            </a:r>
            <a:r>
              <a:rPr lang="cs-CZ" sz="2000" b="1" dirty="0"/>
              <a:t>slova:</a:t>
            </a:r>
            <a:r>
              <a:rPr lang="cs-CZ" sz="2000" dirty="0"/>
              <a:t>		</a:t>
            </a:r>
            <a:r>
              <a:rPr lang="cs-CZ" sz="2000" dirty="0" err="1" smtClean="0"/>
              <a:t>Christmas</a:t>
            </a:r>
            <a:endParaRPr lang="cs-CZ" sz="2000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2000" b="1" dirty="0" smtClean="0"/>
              <a:t>Anotace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Prezentace  symbolů, zvyků a tradic spojených s oslavou vánočních svátků </a:t>
            </a:r>
            <a:r>
              <a:rPr lang="cs-CZ" sz="2000" dirty="0" smtClean="0"/>
              <a:t>            (</a:t>
            </a:r>
            <a:r>
              <a:rPr lang="cs-CZ" sz="2000" dirty="0" smtClean="0"/>
              <a:t>ve Velké Británii).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</a:t>
            </a:r>
          </a:p>
          <a:p>
            <a:pPr marL="0" indent="0">
              <a:buNone/>
            </a:pPr>
            <a:r>
              <a:rPr lang="cs-CZ" sz="2000" b="1" dirty="0"/>
              <a:t>Metodické </a:t>
            </a:r>
            <a:r>
              <a:rPr lang="cs-CZ" sz="2000" b="1" dirty="0" smtClean="0"/>
              <a:t>poznámky:</a:t>
            </a:r>
          </a:p>
          <a:p>
            <a:pPr marL="0" indent="0">
              <a:buNone/>
            </a:pPr>
            <a:r>
              <a:rPr lang="cs-CZ" sz="2000" dirty="0" smtClean="0"/>
              <a:t>Snímek 4,5: povídání o vánočních svátcích – názvy svátečních dnů.</a:t>
            </a:r>
          </a:p>
          <a:p>
            <a:pPr marL="0" indent="0">
              <a:buNone/>
            </a:pPr>
            <a:r>
              <a:rPr lang="cs-CZ" sz="2000" dirty="0" smtClean="0"/>
              <a:t>Snímky 6-8: prezentace a procvičování slovní zásoby k tomuto tématu.</a:t>
            </a:r>
          </a:p>
          <a:p>
            <a:pPr marL="0" indent="0">
              <a:buNone/>
            </a:pPr>
            <a:r>
              <a:rPr lang="cs-CZ" sz="2000" dirty="0" smtClean="0"/>
              <a:t>Snímky 9,10: čtení s porozuměním; vybarvování podle popisu; kreslení, počítání </a:t>
            </a:r>
            <a:r>
              <a:rPr lang="cs-CZ" sz="2000" dirty="0"/>
              <a:t>a vybarvování </a:t>
            </a:r>
            <a:r>
              <a:rPr lang="cs-CZ" sz="2000" dirty="0" smtClean="0"/>
              <a:t>obrázků.</a:t>
            </a:r>
            <a:endParaRPr lang="cs-CZ" sz="2000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4071869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3194" y="476672"/>
            <a:ext cx="7125113" cy="924475"/>
          </a:xfrm>
        </p:spPr>
        <p:txBody>
          <a:bodyPr/>
          <a:lstStyle/>
          <a:p>
            <a:pPr algn="ctr"/>
            <a:r>
              <a:rPr lang="cs-CZ" sz="9600" dirty="0" smtClean="0">
                <a:latin typeface="Calibri" pitchFamily="34" charset="0"/>
                <a:cs typeface="Calibri" pitchFamily="34" charset="0"/>
              </a:rPr>
              <a:t>CHRISTMAS</a:t>
            </a:r>
            <a:endParaRPr lang="cs-CZ" sz="96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" name="Picture 7" descr="C:\Users\Hanka\AppData\Local\Microsoft\Windows\Temporary Internet Files\Content.IE5\2OWG49G3\MP90043127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5921" y="1990868"/>
            <a:ext cx="6012159" cy="450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79917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400" dirty="0" smtClean="0">
                <a:latin typeface="Calibri" pitchFamily="34" charset="0"/>
                <a:cs typeface="Calibri" pitchFamily="34" charset="0"/>
              </a:rPr>
              <a:t>CHRISTMAS </a:t>
            </a:r>
            <a:endParaRPr lang="cs-CZ" sz="4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29464" y="2348880"/>
            <a:ext cx="6863546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alibri" pitchFamily="34" charset="0"/>
                <a:cs typeface="Calibri" pitchFamily="34" charset="0"/>
              </a:rPr>
              <a:t>24th </a:t>
            </a:r>
            <a:r>
              <a:rPr lang="cs-CZ" sz="4000" dirty="0" err="1" smtClean="0">
                <a:latin typeface="Calibri" pitchFamily="34" charset="0"/>
                <a:cs typeface="Calibri" pitchFamily="34" charset="0"/>
              </a:rPr>
              <a:t>December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– </a:t>
            </a:r>
            <a:r>
              <a:rPr lang="cs-CZ" sz="4000" dirty="0" err="1" smtClean="0">
                <a:latin typeface="Calibri" pitchFamily="34" charset="0"/>
                <a:cs typeface="Calibri" pitchFamily="34" charset="0"/>
              </a:rPr>
              <a:t>Christmas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  <a:cs typeface="Calibri" pitchFamily="34" charset="0"/>
              </a:rPr>
              <a:t>Eve</a:t>
            </a: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  <a:cs typeface="Calibri" pitchFamily="34" charset="0"/>
              </a:rPr>
              <a:t>25th </a:t>
            </a:r>
            <a:r>
              <a:rPr lang="cs-CZ" sz="4000" dirty="0" err="1" smtClean="0">
                <a:latin typeface="Calibri" pitchFamily="34" charset="0"/>
                <a:cs typeface="Calibri" pitchFamily="34" charset="0"/>
              </a:rPr>
              <a:t>December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– </a:t>
            </a:r>
            <a:r>
              <a:rPr lang="cs-CZ" sz="4000" dirty="0" err="1" smtClean="0">
                <a:latin typeface="Calibri" pitchFamily="34" charset="0"/>
                <a:cs typeface="Calibri" pitchFamily="34" charset="0"/>
              </a:rPr>
              <a:t>Christmas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  <a:cs typeface="Calibri" pitchFamily="34" charset="0"/>
              </a:rPr>
              <a:t>Day</a:t>
            </a: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  <a:cs typeface="Calibri" pitchFamily="34" charset="0"/>
              </a:rPr>
              <a:t>26th </a:t>
            </a:r>
            <a:r>
              <a:rPr lang="cs-CZ" sz="4000" dirty="0" err="1" smtClean="0">
                <a:latin typeface="Calibri" pitchFamily="34" charset="0"/>
                <a:cs typeface="Calibri" pitchFamily="34" charset="0"/>
              </a:rPr>
              <a:t>December</a:t>
            </a:r>
            <a:r>
              <a:rPr lang="cs-CZ" sz="4000" dirty="0" smtClean="0">
                <a:latin typeface="Calibri" pitchFamily="34" charset="0"/>
                <a:cs typeface="Calibri" pitchFamily="34" charset="0"/>
              </a:rPr>
              <a:t> – Boxing </a:t>
            </a:r>
            <a:r>
              <a:rPr lang="cs-CZ" sz="4000" dirty="0" err="1" smtClean="0">
                <a:latin typeface="Calibri" pitchFamily="34" charset="0"/>
                <a:cs typeface="Calibri" pitchFamily="34" charset="0"/>
              </a:rPr>
              <a:t>Day</a:t>
            </a:r>
            <a:endParaRPr lang="cs-CZ" sz="4000" dirty="0" smtClean="0">
              <a:latin typeface="Calibri" pitchFamily="34" charset="0"/>
              <a:cs typeface="Calibri" pitchFamily="34" charset="0"/>
            </a:endParaRPr>
          </a:p>
          <a:p>
            <a:endParaRPr lang="cs-CZ" sz="4000" dirty="0">
              <a:latin typeface="Calibri" pitchFamily="34" charset="0"/>
              <a:cs typeface="Calibri" pitchFamily="34" charset="0"/>
            </a:endParaRPr>
          </a:p>
          <a:p>
            <a:endParaRPr lang="cs-CZ" sz="4000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0182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4" y="0"/>
            <a:ext cx="7125113" cy="924475"/>
          </a:xfrm>
        </p:spPr>
        <p:txBody>
          <a:bodyPr/>
          <a:lstStyle/>
          <a:p>
            <a:pPr algn="ctr"/>
            <a:r>
              <a:rPr lang="cs-CZ" sz="4400" dirty="0" err="1" smtClean="0">
                <a:latin typeface="Calibri" pitchFamily="34" charset="0"/>
                <a:cs typeface="Calibri" pitchFamily="34" charset="0"/>
              </a:rPr>
              <a:t>Symbols</a:t>
            </a:r>
            <a:endParaRPr lang="cs-CZ" sz="4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5123" name="Picture 3" descr="C:\Users\Hanka\AppData\Local\Microsoft\Windows\Temporary Internet Files\Content.IE5\2OWG49G3\MC90043976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5793" y="2692106"/>
            <a:ext cx="1980000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Hanka\AppData\Local\Microsoft\Windows\Temporary Internet Files\Content.IE5\WAO8ZA0A\MC9001109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1932" y="5128397"/>
            <a:ext cx="1516136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Hanka\AppData\Local\Microsoft\Windows\Temporary Internet Files\Content.IE5\2OWG49G3\MP9004403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3775" b="9324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1315" y="745071"/>
            <a:ext cx="118525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Hanka\AppData\Local\Microsoft\Windows\Temporary Internet Files\Content.IE5\WAO8ZA0A\MC90019860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1315" y="2692106"/>
            <a:ext cx="1812857" cy="19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39" name="Picture 19" descr="C:\Users\Hanka\AppData\Local\Microsoft\Windows\Temporary Internet Files\Content.IE5\KO54URO1\MC9003619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8036" y="745071"/>
            <a:ext cx="1403928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2269" y="3347740"/>
            <a:ext cx="26600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Christmas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tree</a:t>
            </a:r>
            <a:endParaRPr lang="cs-CZ" sz="32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19672" y="5830925"/>
            <a:ext cx="32590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Christmas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present</a:t>
            </a:r>
            <a:endParaRPr lang="cs-CZ" sz="32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779425" y="1352682"/>
            <a:ext cx="33645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Christmas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stocking</a:t>
            </a:r>
            <a:endParaRPr lang="cs-CZ" sz="32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619672" y="1352683"/>
            <a:ext cx="26941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Christmas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card</a:t>
            </a:r>
            <a:endParaRPr lang="cs-CZ" sz="32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090344" y="3389718"/>
            <a:ext cx="30536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Father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Christmas</a:t>
            </a:r>
            <a:endParaRPr lang="cs-CZ" sz="32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8" name="Picture 17" descr="C:\Users\Hanka\AppData\Local\Microsoft\Windows\Temporary Internet Files\Content.IE5\KO54URO1\MC90030487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172114">
            <a:off x="4816896" y="4367847"/>
            <a:ext cx="4030644" cy="1751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5364088" y="5958344"/>
            <a:ext cx="17908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reindeer</a:t>
            </a:r>
            <a:r>
              <a:rPr lang="cs-CZ" sz="32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</a:t>
            </a:r>
            <a:endParaRPr lang="cs-CZ" sz="3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402603" y="5586149"/>
            <a:ext cx="11705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sleigh</a:t>
            </a:r>
            <a:endParaRPr lang="cs-CZ" sz="32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1649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3" grpId="0"/>
      <p:bldP spid="24" grpId="0"/>
      <p:bldP spid="25" grpId="0"/>
      <p:bldP spid="27" grpId="0"/>
      <p:bldP spid="29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4" y="0"/>
            <a:ext cx="7125113" cy="924475"/>
          </a:xfrm>
        </p:spPr>
        <p:txBody>
          <a:bodyPr/>
          <a:lstStyle/>
          <a:p>
            <a:pPr algn="ctr"/>
            <a:r>
              <a:rPr lang="cs-CZ" sz="4400" dirty="0" err="1" smtClean="0">
                <a:latin typeface="Calibri" pitchFamily="34" charset="0"/>
                <a:cs typeface="Calibri" pitchFamily="34" charset="0"/>
              </a:rPr>
              <a:t>Christmas</a:t>
            </a:r>
            <a:r>
              <a:rPr lang="cs-CZ" sz="44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4400" dirty="0" err="1" smtClean="0">
                <a:latin typeface="Calibri" pitchFamily="34" charset="0"/>
                <a:cs typeface="Calibri" pitchFamily="34" charset="0"/>
              </a:rPr>
              <a:t>decoration</a:t>
            </a:r>
            <a:r>
              <a:rPr lang="cs-CZ" sz="4400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</a:t>
            </a:r>
            <a:endParaRPr lang="cs-CZ" sz="4400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6149" name="Picture 5" descr="C:\Users\Hanka\AppData\Local\Microsoft\Windows\Temporary Internet Files\Content.IE5\EUPNUEW6\MC9004124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82909" y="4121198"/>
            <a:ext cx="2080741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3" name="Picture 9" descr="C:\Users\Hanka\AppData\Local\Microsoft\Windows\Temporary Internet Files\Content.IE5\EUPNUEW6\MC9004098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63650" y="1127738"/>
            <a:ext cx="1253055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C:\Users\Hanka\AppData\Local\Microsoft\Windows\Temporary Internet Files\Content.IE5\KO54URO1\MC900439775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732" y="1127738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C:\Users\Hanka\AppData\Local\Microsoft\Windows\Temporary Internet Files\Content.IE5\WAO8ZA0A\MC90043575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7011" y="1127738"/>
            <a:ext cx="1879852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C:\Users\Hanka\AppData\Local\Microsoft\Windows\Temporary Internet Files\Content.IE5\EUPNUEW6\MC9003491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66402" y="4116545"/>
            <a:ext cx="2057282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9606" y="3028099"/>
            <a:ext cx="20321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glass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bulb</a:t>
            </a:r>
            <a:endParaRPr lang="cs-CZ" sz="32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786171" y="3028098"/>
            <a:ext cx="10080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star</a:t>
            </a:r>
            <a:endParaRPr lang="cs-CZ" sz="32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392931" y="3028099"/>
            <a:ext cx="10080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bell</a:t>
            </a:r>
            <a:endParaRPr lang="cs-CZ" sz="32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900996" y="5816018"/>
            <a:ext cx="14445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candle</a:t>
            </a:r>
            <a:endParaRPr lang="cs-CZ" sz="32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36160" y="5816017"/>
            <a:ext cx="13177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angel</a:t>
            </a:r>
            <a:endParaRPr lang="cs-CZ" sz="32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9" name="Picture 20" descr="C:\Users\Hanka\AppData\Local\Microsoft\Windows\Temporary Internet Files\Content.IE5\KO54URO1\MC90030095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83717" y="4293096"/>
            <a:ext cx="1983093" cy="2617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85345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5" grpId="0"/>
      <p:bldP spid="26" grpId="0"/>
      <p:bldP spid="27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627784" y="1383329"/>
            <a:ext cx="17602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glass</a:t>
            </a:r>
            <a:r>
              <a:rPr lang="cs-CZ" sz="2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bulb</a:t>
            </a:r>
            <a:endParaRPr lang="cs-CZ" sz="28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-19894" y="4437108"/>
            <a:ext cx="10080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star</a:t>
            </a:r>
            <a:endParaRPr lang="cs-CZ" sz="28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383310" y="1392705"/>
            <a:ext cx="10080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bell</a:t>
            </a:r>
            <a:endParaRPr lang="cs-CZ" sz="28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-61255" y="1405731"/>
            <a:ext cx="14445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candle</a:t>
            </a:r>
            <a:endParaRPr lang="cs-CZ" sz="28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600639" y="4437108"/>
            <a:ext cx="13177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angel</a:t>
            </a:r>
            <a:endParaRPr lang="cs-CZ" sz="28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9" name="Picture 20" descr="C:\Users\Hanka\AppData\Local\Microsoft\Windows\Temporary Internet Files\Content.IE5\KO54URO1\MC900300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35786" y="5021885"/>
            <a:ext cx="1431024" cy="1889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-19894" y="2636912"/>
            <a:ext cx="9067860" cy="913595"/>
            <a:chOff x="-19894" y="2439597"/>
            <a:chExt cx="9067860" cy="913595"/>
          </a:xfrm>
        </p:grpSpPr>
        <p:pic>
          <p:nvPicPr>
            <p:cNvPr id="6149" name="Picture 5" descr="C:\Users\Hanka\AppData\Local\Microsoft\Windows\Temporary Internet Files\Content.IE5\EUPNUEW6\MC90041244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6957" y="2448663"/>
              <a:ext cx="900000" cy="9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53" name="Picture 9" descr="C:\Users\Hanka\AppData\Local\Microsoft\Windows\Temporary Internet Files\Content.IE5\EUPNUEW6\MC900409863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13808" y="2447152"/>
              <a:ext cx="900000" cy="9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54" name="Picture 10" descr="C:\Users\Hanka\AppData\Local\Microsoft\Windows\Temporary Internet Files\Content.IE5\KO54URO1\MC900439775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05237" y="2444130"/>
              <a:ext cx="900000" cy="9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57" name="Picture 13" descr="C:\Users\Hanka\AppData\Local\Microsoft\Windows\Temporary Internet Files\Content.IE5\WAO8ZA0A\MC900435753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0659" y="2441108"/>
              <a:ext cx="900000" cy="9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59" name="Picture 15" descr="C:\Users\Hanka\AppData\Local\Microsoft\Windows\Temporary Internet Files\Content.IE5\EUPNUEW6\MC900349119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38386" y="2451685"/>
              <a:ext cx="900000" cy="9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3" descr="C:\Users\Hanka\AppData\Local\Microsoft\Windows\Temporary Internet Files\Content.IE5\2OWG49G3\MC900439764[1].pn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9894" y="2439597"/>
              <a:ext cx="900000" cy="9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7" descr="C:\Users\Hanka\AppData\Local\Microsoft\Windows\Temporary Internet Files\Content.IE5\WAO8ZA0A\MC900110919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100392" y="2453192"/>
              <a:ext cx="947574" cy="9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7" name="Picture 9" descr="C:\Users\Hanka\AppData\Local\Microsoft\Windows\Temporary Internet Files\Content.IE5\2OWG49G3\MP900440302[1].jp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3775" b="9324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72088" y="2445641"/>
              <a:ext cx="592625" cy="9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8" name="Picture 11" descr="C:\Users\Hanka\AppData\Local\Microsoft\Windows\Temporary Internet Files\Content.IE5\WAO8ZA0A\MC900198604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47510" y="2442619"/>
              <a:ext cx="824025" cy="9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9" name="Picture 19" descr="C:\Users\Hanka\AppData\Local\Microsoft\Windows\Temporary Internet Files\Content.IE5\KO54URO1\MC900361924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31564" y="2450174"/>
              <a:ext cx="701975" cy="9000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1" name="TextovéPole 20"/>
          <p:cNvSpPr txBox="1"/>
          <p:nvPr/>
        </p:nvSpPr>
        <p:spPr>
          <a:xfrm>
            <a:off x="988118" y="4437108"/>
            <a:ext cx="23534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Christmas</a:t>
            </a:r>
            <a:r>
              <a:rPr lang="cs-CZ" sz="2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tree</a:t>
            </a:r>
            <a:endParaRPr lang="cs-CZ" sz="28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834878" y="4437108"/>
            <a:ext cx="13202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present</a:t>
            </a:r>
            <a:endParaRPr lang="cs-CZ" sz="28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28747" y="1392705"/>
            <a:ext cx="1411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stocking</a:t>
            </a:r>
            <a:endParaRPr lang="cs-CZ" sz="28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686860" y="1383330"/>
            <a:ext cx="23846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Christmas</a:t>
            </a:r>
            <a:r>
              <a:rPr lang="cs-CZ" sz="2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card</a:t>
            </a:r>
            <a:endParaRPr lang="cs-CZ" sz="28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18518" y="4437108"/>
            <a:ext cx="26986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Father</a:t>
            </a:r>
            <a:r>
              <a:rPr lang="cs-CZ" sz="28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Christmas</a:t>
            </a:r>
            <a:endParaRPr lang="cs-CZ" sz="28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1" name="Nadpis 1"/>
          <p:cNvSpPr>
            <a:spLocks noGrp="1"/>
          </p:cNvSpPr>
          <p:nvPr>
            <p:ph type="title"/>
          </p:nvPr>
        </p:nvSpPr>
        <p:spPr>
          <a:xfrm>
            <a:off x="0" y="1"/>
            <a:ext cx="7125113" cy="692696"/>
          </a:xfrm>
        </p:spPr>
        <p:txBody>
          <a:bodyPr/>
          <a:lstStyle/>
          <a:p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Match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the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words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with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the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pictures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(Spoj slova s obrázky.)</a:t>
            </a:r>
            <a:endParaRPr lang="cs-CZ" sz="2000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2422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 descr="C:\Users\Hanka\AppData\Local\Microsoft\Windows\Temporary Internet Files\Content.IE5\WAO8ZA0A\MC9003965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6654" y="520227"/>
            <a:ext cx="3240360" cy="5635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Nadpis 1"/>
          <p:cNvSpPr>
            <a:spLocks noGrp="1"/>
          </p:cNvSpPr>
          <p:nvPr>
            <p:ph type="title"/>
          </p:nvPr>
        </p:nvSpPr>
        <p:spPr>
          <a:xfrm>
            <a:off x="0" y="1"/>
            <a:ext cx="7125113" cy="692696"/>
          </a:xfrm>
        </p:spPr>
        <p:txBody>
          <a:bodyPr/>
          <a:lstStyle/>
          <a:p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Colour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the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Christmas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decoration</a:t>
            </a:r>
            <a:r>
              <a:rPr lang="cs-CZ" sz="2000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(Vybarvi vánoční ozdoby.)</a:t>
            </a:r>
            <a:endParaRPr lang="cs-CZ" sz="2000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33292" y="980457"/>
            <a:ext cx="417274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b="1" dirty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blue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star</a:t>
            </a:r>
            <a:endParaRPr lang="cs-CZ" sz="32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six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red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glass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bulb</a:t>
            </a:r>
            <a:r>
              <a:rPr lang="cs-CZ" sz="32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</a:t>
            </a:r>
            <a:endParaRPr lang="cs-CZ" sz="32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four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blue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glass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bulb</a:t>
            </a:r>
            <a:r>
              <a:rPr lang="cs-CZ" sz="32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</a:t>
            </a:r>
            <a:endParaRPr lang="cs-CZ" sz="32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three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white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glass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bulb</a:t>
            </a:r>
            <a:r>
              <a:rPr lang="cs-CZ" sz="32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</a:t>
            </a:r>
            <a:endParaRPr lang="cs-CZ" sz="32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two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black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glass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bulb</a:t>
            </a:r>
            <a:r>
              <a:rPr lang="cs-CZ" sz="3200" b="1" dirty="0" err="1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</a:t>
            </a:r>
            <a:endParaRPr lang="cs-CZ" sz="3200" b="1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one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green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glass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bulb</a:t>
            </a:r>
            <a:endParaRPr lang="cs-CZ" sz="32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8205" name="Picture 13" descr="C:\Users\Hanka\AppData\Local\Microsoft\Windows\Temporary Internet Files\Content.IE5\EUPNUEW6\MC9000404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454" y="5246202"/>
            <a:ext cx="8004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3" descr="C:\Users\Hanka\AppData\Local\Microsoft\Windows\Temporary Internet Files\Content.IE5\EUPNUEW6\MC9000404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5961520"/>
            <a:ext cx="8004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3" descr="C:\Users\Hanka\AppData\Local\Microsoft\Windows\Temporary Internet Files\Content.IE5\EUPNUEW6\MC9000404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6634" y="5958000"/>
            <a:ext cx="8004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13" descr="C:\Users\Hanka\AppData\Local\Microsoft\Windows\Temporary Internet Files\Content.IE5\EUPNUEW6\MC9000404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61292" y="5913185"/>
            <a:ext cx="8004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3" descr="C:\Users\Hanka\AppData\Local\Microsoft\Windows\Temporary Internet Files\Content.IE5\EUPNUEW6\MC9000404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378936"/>
            <a:ext cx="8004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36284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0" y="1"/>
            <a:ext cx="7125113" cy="692696"/>
          </a:xfrm>
        </p:spPr>
        <p:txBody>
          <a:bodyPr/>
          <a:lstStyle/>
          <a:p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Decorate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the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Christmas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tree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(Ozdob vánoční stromeček.)</a:t>
            </a:r>
            <a:endParaRPr lang="cs-CZ" sz="2000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ree"/>
          <p:cNvSpPr>
            <a:spLocks noChangeAspect="1" noEditPoints="1" noChangeArrowheads="1"/>
          </p:cNvSpPr>
          <p:nvPr/>
        </p:nvSpPr>
        <p:spPr bwMode="auto">
          <a:xfrm>
            <a:off x="107504" y="980728"/>
            <a:ext cx="5370903" cy="540000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1117749"/>
            <a:ext cx="3892797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one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angel</a:t>
            </a:r>
            <a:endParaRPr lang="cs-CZ" sz="32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two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green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glass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bulbs</a:t>
            </a:r>
            <a:endParaRPr lang="cs-CZ" sz="32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three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blue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stars</a:t>
            </a:r>
            <a:endParaRPr lang="cs-CZ" sz="32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four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red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glass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bulbs</a:t>
            </a:r>
            <a:endParaRPr lang="cs-CZ" sz="32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five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red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candles</a:t>
            </a:r>
            <a:endParaRPr lang="cs-CZ" sz="32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200" b="1" dirty="0" err="1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ix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blue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bells</a:t>
            </a:r>
            <a:endParaRPr lang="cs-CZ" sz="3200" b="1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seven</a:t>
            </a:r>
            <a:r>
              <a:rPr lang="cs-CZ" sz="3200" b="1" dirty="0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latin typeface="Calibri" pitchFamily="34" charset="0"/>
                <a:cs typeface="Calibri" pitchFamily="34" charset="0"/>
              </a:rPr>
              <a:t>presents</a:t>
            </a:r>
            <a:endParaRPr lang="cs-CZ" sz="3200" b="1" dirty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3967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Hanka\AppData\Local\Microsoft\Windows\Temporary Internet Files\Content.IE5\2OWG49G3\MP900440281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2756" b="97244" l="800" r="96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8007" y="3190"/>
            <a:ext cx="457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5936" y="2662749"/>
            <a:ext cx="42604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chemeClr val="accent3">
                    <a:lumMod val="50000"/>
                  </a:schemeClr>
                </a:solidFill>
              </a:rPr>
              <a:t>Merry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4400" b="1" dirty="0" err="1" smtClean="0">
                <a:solidFill>
                  <a:schemeClr val="accent3">
                    <a:lumMod val="50000"/>
                  </a:schemeClr>
                </a:solidFill>
              </a:rPr>
              <a:t>Christmas</a:t>
            </a:r>
            <a:r>
              <a:rPr lang="cs-CZ" sz="4400" b="1" dirty="0" smtClean="0">
                <a:solidFill>
                  <a:schemeClr val="accent3">
                    <a:lumMod val="50000"/>
                  </a:schemeClr>
                </a:solidFill>
              </a:rPr>
              <a:t>!</a:t>
            </a:r>
            <a:endParaRPr lang="cs-CZ" sz="44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4550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673306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</a:p>
          <a:p>
            <a:endParaRPr lang="cs-CZ" sz="2000" b="1" dirty="0"/>
          </a:p>
          <a:p>
            <a:r>
              <a:rPr lang="cs-CZ" sz="2000" dirty="0" smtClean="0"/>
              <a:t>Obrázky: sada Microsoft Office	</a:t>
            </a:r>
            <a:r>
              <a:rPr lang="cs-CZ" sz="2000" dirty="0">
                <a:hlinkClick r:id="rId2"/>
              </a:rPr>
              <a:t>http://office.microsoft.com</a:t>
            </a:r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121883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418</TotalTime>
  <Words>169</Words>
  <Application>Microsoft Office PowerPoint</Application>
  <PresentationFormat>Předvádění na obrazovce (4:3)</PresentationFormat>
  <Paragraphs>75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Winter</vt:lpstr>
      <vt:lpstr>Motiv systému Office</vt:lpstr>
      <vt:lpstr>Snímek 1</vt:lpstr>
      <vt:lpstr>Snímek 2</vt:lpstr>
      <vt:lpstr>CHRISTMAS</vt:lpstr>
      <vt:lpstr>CHRISTMAS </vt:lpstr>
      <vt:lpstr>Symbols</vt:lpstr>
      <vt:lpstr>Christmas decorations</vt:lpstr>
      <vt:lpstr>Match the words with the pictures. (Spoj slova s obrázky.)</vt:lpstr>
      <vt:lpstr>Colour the Christmas decorations. (Vybarvi vánoční ozdoby.)</vt:lpstr>
      <vt:lpstr>Decorate the Christmas tree. (Ozdob vánoční stromeček.)</vt:lpstr>
      <vt:lpstr>Snímek 10</vt:lpstr>
      <vt:lpstr>Snímek 11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zástupcovna</dc:creator>
  <cp:lastModifiedBy>Dum</cp:lastModifiedBy>
  <cp:revision>47</cp:revision>
  <dcterms:created xsi:type="dcterms:W3CDTF">2011-06-20T10:40:08Z</dcterms:created>
  <dcterms:modified xsi:type="dcterms:W3CDTF">2012-07-09T09:23:21Z</dcterms:modified>
</cp:coreProperties>
</file>