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57" r:id="rId5"/>
    <p:sldId id="264" r:id="rId6"/>
    <p:sldId id="262" r:id="rId7"/>
    <p:sldId id="261" r:id="rId8"/>
    <p:sldId id="260" r:id="rId9"/>
    <p:sldId id="266" r:id="rId10"/>
    <p:sldId id="267" r:id="rId11"/>
    <p:sldId id="268" r:id="rId12"/>
    <p:sldId id="270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1760420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Hana </a:t>
                      </a:r>
                      <a:r>
                        <a:rPr lang="cs-CZ" sz="2000" dirty="0" err="1" smtClean="0"/>
                        <a:t>Klimíčková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VY_22_INOVACE_AJ.3.1-22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Pets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122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858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/>
              <a:t>Autor</a:t>
            </a:r>
            <a:r>
              <a:rPr lang="cs-CZ" sz="2000" dirty="0"/>
              <a:t>:			Mgr. Hana </a:t>
            </a:r>
            <a:r>
              <a:rPr lang="cs-CZ" sz="2000" dirty="0" err="1"/>
              <a:t>Klimíčková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Datum</a:t>
            </a:r>
            <a:r>
              <a:rPr lang="cs-CZ" sz="2000" dirty="0"/>
              <a:t> </a:t>
            </a:r>
            <a:r>
              <a:rPr lang="cs-CZ" sz="2000" b="1" dirty="0"/>
              <a:t>vytvoření</a:t>
            </a:r>
            <a:r>
              <a:rPr lang="cs-CZ" sz="2000" dirty="0"/>
              <a:t>:	</a:t>
            </a:r>
            <a:r>
              <a:rPr lang="cs-CZ" sz="2000" dirty="0" smtClean="0"/>
              <a:t>leden 2012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Ročník</a:t>
            </a:r>
            <a:r>
              <a:rPr lang="cs-CZ" sz="2000" dirty="0"/>
              <a:t>:			</a:t>
            </a:r>
            <a:r>
              <a:rPr lang="cs-CZ" sz="2000" dirty="0" smtClean="0"/>
              <a:t>3. </a:t>
            </a:r>
            <a:r>
              <a:rPr lang="cs-CZ" sz="2000" dirty="0"/>
              <a:t>(1. stupeň, 1 období)</a:t>
            </a:r>
          </a:p>
          <a:p>
            <a:pPr marL="0" indent="0">
              <a:buNone/>
            </a:pPr>
            <a:r>
              <a:rPr lang="cs-CZ" sz="2000" b="1" dirty="0"/>
              <a:t>Vzdělávací</a:t>
            </a:r>
            <a:r>
              <a:rPr lang="cs-CZ" sz="2000" dirty="0"/>
              <a:t> </a:t>
            </a:r>
            <a:r>
              <a:rPr lang="cs-CZ" sz="2000" b="1" dirty="0"/>
              <a:t>oblast</a:t>
            </a:r>
            <a:r>
              <a:rPr lang="cs-CZ" sz="2000" dirty="0"/>
              <a:t>:	Jazyk a jazyková komunikace, cizí jazyk, </a:t>
            </a:r>
            <a:r>
              <a:rPr lang="cs-CZ" sz="2000" dirty="0" smtClean="0"/>
              <a:t>angličtina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</a:t>
            </a:r>
            <a:r>
              <a:rPr lang="cs-CZ" sz="2000" dirty="0" err="1" smtClean="0"/>
              <a:t>Pets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Klíčová</a:t>
            </a:r>
            <a:r>
              <a:rPr lang="cs-CZ" sz="2000" dirty="0" smtClean="0"/>
              <a:t> </a:t>
            </a:r>
            <a:r>
              <a:rPr lang="cs-CZ" sz="2000" b="1" dirty="0" smtClean="0"/>
              <a:t>slova:</a:t>
            </a:r>
            <a:r>
              <a:rPr lang="cs-CZ" sz="2000" dirty="0" smtClean="0"/>
              <a:t>		</a:t>
            </a:r>
            <a:r>
              <a:rPr lang="cs-CZ" sz="2000" dirty="0" err="1" smtClean="0"/>
              <a:t>pet</a:t>
            </a:r>
            <a:r>
              <a:rPr lang="cs-CZ" sz="2000" dirty="0" smtClean="0"/>
              <a:t>, dog, </a:t>
            </a:r>
            <a:r>
              <a:rPr lang="cs-CZ" sz="2000" dirty="0" err="1" smtClean="0"/>
              <a:t>cat</a:t>
            </a:r>
            <a:r>
              <a:rPr lang="cs-CZ" sz="2000" dirty="0" smtClean="0"/>
              <a:t>, </a:t>
            </a:r>
            <a:r>
              <a:rPr lang="cs-CZ" sz="2000" dirty="0" err="1" smtClean="0"/>
              <a:t>spider</a:t>
            </a:r>
            <a:r>
              <a:rPr lang="cs-CZ" sz="2000" dirty="0" smtClean="0"/>
              <a:t>, </a:t>
            </a:r>
            <a:r>
              <a:rPr lang="cs-CZ" sz="2000" dirty="0" err="1" smtClean="0"/>
              <a:t>rabbit</a:t>
            </a:r>
            <a:r>
              <a:rPr lang="cs-CZ" sz="2000" dirty="0" smtClean="0"/>
              <a:t>, </a:t>
            </a:r>
            <a:r>
              <a:rPr lang="cs-CZ" sz="2000" dirty="0" err="1" smtClean="0"/>
              <a:t>bird</a:t>
            </a:r>
            <a:r>
              <a:rPr lang="cs-CZ" sz="2000" dirty="0" smtClean="0"/>
              <a:t>, </a:t>
            </a:r>
            <a:r>
              <a:rPr lang="cs-CZ" sz="2000" dirty="0" err="1" smtClean="0"/>
              <a:t>fish</a:t>
            </a:r>
            <a:r>
              <a:rPr lang="cs-CZ" sz="2000" dirty="0" smtClean="0"/>
              <a:t> 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Anotace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Prezentace slovní zásoby „</a:t>
            </a:r>
            <a:r>
              <a:rPr lang="cs-CZ" sz="2000" dirty="0" err="1" smtClean="0"/>
              <a:t>Pets</a:t>
            </a:r>
            <a:r>
              <a:rPr lang="cs-CZ" sz="2000" dirty="0" smtClean="0"/>
              <a:t>“. Jedná se o prezentaci a procvičování slovní zásoby z oblasti „domácí mazlíčci“. Používáme otázku „</a:t>
            </a:r>
            <a:r>
              <a:rPr lang="cs-CZ" sz="2000" dirty="0" err="1" smtClean="0"/>
              <a:t>What´s</a:t>
            </a:r>
            <a:r>
              <a:rPr lang="cs-CZ" sz="2000" dirty="0" smtClean="0"/>
              <a:t> </a:t>
            </a:r>
            <a:r>
              <a:rPr lang="cs-CZ" sz="2000" dirty="0" err="1" smtClean="0"/>
              <a:t>this</a:t>
            </a:r>
            <a:r>
              <a:rPr lang="cs-CZ" sz="2000" dirty="0" smtClean="0"/>
              <a:t>?“ a odpověď na ni „</a:t>
            </a:r>
            <a:r>
              <a:rPr lang="cs-CZ" sz="2000" dirty="0" err="1" smtClean="0"/>
              <a:t>It´s</a:t>
            </a:r>
            <a:r>
              <a:rPr lang="cs-CZ" sz="2000" dirty="0" smtClean="0"/>
              <a:t> a…“.</a:t>
            </a:r>
          </a:p>
          <a:p>
            <a:pPr marL="0" indent="0">
              <a:buNone/>
            </a:pPr>
            <a:r>
              <a:rPr lang="cs-CZ" sz="2000" dirty="0" smtClean="0"/>
              <a:t>Je prezentován také text písničky „SUPER PETS“.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Metodický list:</a:t>
            </a:r>
          </a:p>
          <a:p>
            <a:pPr marL="0" indent="0">
              <a:buNone/>
            </a:pPr>
            <a:r>
              <a:rPr lang="cs-CZ" sz="2000" dirty="0" smtClean="0"/>
              <a:t>Snímek 4-9: opakování slovní zásoby </a:t>
            </a:r>
            <a:r>
              <a:rPr lang="cs-CZ" sz="2000" i="1" dirty="0" err="1" smtClean="0"/>
              <a:t>Pets</a:t>
            </a:r>
            <a:r>
              <a:rPr lang="cs-CZ" sz="2000" i="1" dirty="0" smtClean="0"/>
              <a:t> a </a:t>
            </a:r>
            <a:r>
              <a:rPr lang="cs-CZ" sz="2000" dirty="0" smtClean="0"/>
              <a:t>procvičování otázky „</a:t>
            </a:r>
            <a:r>
              <a:rPr lang="cs-CZ" sz="2000" dirty="0" err="1" smtClean="0"/>
              <a:t>What´s</a:t>
            </a:r>
            <a:r>
              <a:rPr lang="cs-CZ" sz="2000" dirty="0" smtClean="0"/>
              <a:t> </a:t>
            </a:r>
            <a:r>
              <a:rPr lang="cs-CZ" sz="2000" dirty="0" err="1" smtClean="0"/>
              <a:t>this</a:t>
            </a:r>
            <a:r>
              <a:rPr lang="cs-CZ" sz="2000" dirty="0" smtClean="0"/>
              <a:t>?“.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Snímek 10: písnička „SUPER PETS“.</a:t>
            </a:r>
          </a:p>
          <a:p>
            <a:pPr marL="0" indent="0">
              <a:buNone/>
            </a:pPr>
            <a:r>
              <a:rPr lang="en-US" sz="1100" dirty="0" smtClean="0"/>
              <a:t>SHIPTON</a:t>
            </a:r>
            <a:r>
              <a:rPr lang="en-US" sz="1100" dirty="0"/>
              <a:t>, Paul a Derek STRANGE. </a:t>
            </a:r>
            <a:r>
              <a:rPr lang="en-US" sz="1100" i="1" dirty="0"/>
              <a:t>Chit chat</a:t>
            </a:r>
            <a:r>
              <a:rPr lang="en-US" sz="1100" dirty="0"/>
              <a:t>. Oxford: Oxford University Press, 2002, 71 s. ISBN 01-943-7826-8. </a:t>
            </a:r>
            <a:r>
              <a:rPr lang="cs-CZ" sz="1100" dirty="0" smtClean="0"/>
              <a:t>s.14</a:t>
            </a:r>
          </a:p>
          <a:p>
            <a:pPr marL="0" indent="0">
              <a:buNone/>
            </a:pPr>
            <a:r>
              <a:rPr lang="cs-CZ" sz="2000" dirty="0" smtClean="0"/>
              <a:t>Snímek 11: procvičování psaní vět „</a:t>
            </a:r>
            <a:r>
              <a:rPr lang="cs-CZ" sz="2000" dirty="0" err="1" smtClean="0"/>
              <a:t>It´s</a:t>
            </a:r>
            <a:r>
              <a:rPr lang="cs-CZ" sz="2000" dirty="0" smtClean="0"/>
              <a:t> a … (</a:t>
            </a:r>
            <a:r>
              <a:rPr lang="cs-CZ" sz="2000" dirty="0" err="1" smtClean="0"/>
              <a:t>pet</a:t>
            </a:r>
            <a:r>
              <a:rPr lang="cs-CZ" sz="2000" dirty="0" smtClean="0"/>
              <a:t>)“.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		</a:t>
            </a:r>
          </a:p>
          <a:p>
            <a:pPr marL="0" indent="0">
              <a:buNone/>
            </a:pPr>
            <a:r>
              <a:rPr lang="cs-CZ" sz="2000" dirty="0" smtClean="0"/>
              <a:t>	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61052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0"/>
            <a:ext cx="4032448" cy="1470025"/>
          </a:xfrm>
        </p:spPr>
        <p:txBody>
          <a:bodyPr/>
          <a:lstStyle/>
          <a:p>
            <a:r>
              <a:rPr lang="cs-CZ" dirty="0" smtClean="0"/>
              <a:t>SUPER PETS</a:t>
            </a:r>
            <a:endParaRPr lang="cs-CZ" dirty="0"/>
          </a:p>
        </p:txBody>
      </p:sp>
      <p:pic>
        <p:nvPicPr>
          <p:cNvPr id="1026" name="Picture 2" descr="C:\Users\Hanka\AppData\Local\Microsoft\Windows\Temporary Internet Files\Content.IE5\AM1I8PN9\MP9004310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340768"/>
            <a:ext cx="2411760" cy="2762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ka\AppData\Local\Microsoft\Windows\Temporary Internet Files\Content.IE5\DE4CGPLA\MP9004448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689" y="3913782"/>
            <a:ext cx="2090928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nka\AppData\Local\Microsoft\Windows\Temporary Internet Files\Content.IE5\K0O7W0UI\MP9004024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995" y="1090256"/>
            <a:ext cx="2345513" cy="2345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ka\AppData\Local\Microsoft\Windows\Temporary Internet Files\Content.IE5\S7687CZ2\MP90043175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7673" y="3949659"/>
            <a:ext cx="1781834" cy="2671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92" y="796030"/>
            <a:ext cx="2520729" cy="293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 descr="C:\Users\Hanka\AppData\Local\Microsoft\Windows\Temporary Internet Files\Content.IE5\DE4CGPLA\MP90040152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355" y="4458665"/>
            <a:ext cx="3196256" cy="2130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9907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Whatʼs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Picture 2" descr="C:\Users\Hanka\AppData\Local\Microsoft\Windows\Temporary Internet Files\Content.IE5\AM1I8PN9\MP900431023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28800"/>
            <a:ext cx="4149179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6" y="3789040"/>
            <a:ext cx="23679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/>
              <a:t>Itʼs</a:t>
            </a:r>
            <a:r>
              <a:rPr lang="cs-CZ" sz="4400" dirty="0"/>
              <a:t> </a:t>
            </a:r>
            <a:r>
              <a:rPr lang="cs-CZ" sz="4400" dirty="0" smtClean="0"/>
              <a:t>a </a:t>
            </a:r>
            <a:r>
              <a:rPr lang="cs-CZ" sz="4400" dirty="0" err="1" smtClean="0"/>
              <a:t>fish</a:t>
            </a:r>
            <a:r>
              <a:rPr lang="cs-CZ" sz="4400" dirty="0" smtClean="0"/>
              <a:t>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949517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Whatʼs</a:t>
            </a:r>
            <a:r>
              <a:rPr lang="cs-CZ" dirty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3789040"/>
            <a:ext cx="24096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/>
              <a:t>Itʼs</a:t>
            </a:r>
            <a:r>
              <a:rPr lang="cs-CZ" sz="4400" dirty="0"/>
              <a:t> </a:t>
            </a:r>
            <a:r>
              <a:rPr lang="cs-CZ" sz="4400" dirty="0" smtClean="0"/>
              <a:t>a dog.</a:t>
            </a:r>
            <a:endParaRPr lang="cs-CZ" sz="4400" dirty="0"/>
          </a:p>
        </p:txBody>
      </p:sp>
      <p:pic>
        <p:nvPicPr>
          <p:cNvPr id="6" name="Picture 3" descr="C:\Users\Hanka\AppData\Local\Microsoft\Windows\Temporary Internet Files\Content.IE5\DE4CGPLA\MP900444805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3672408" cy="4818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563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Whatʼs</a:t>
            </a:r>
            <a:r>
              <a:rPr lang="cs-CZ" dirty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3789040"/>
            <a:ext cx="24612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/>
              <a:t>Itʼs</a:t>
            </a:r>
            <a:r>
              <a:rPr lang="cs-CZ" sz="4400" dirty="0"/>
              <a:t> </a:t>
            </a:r>
            <a:r>
              <a:rPr lang="cs-CZ" sz="4400" dirty="0" smtClean="0"/>
              <a:t>a </a:t>
            </a:r>
            <a:r>
              <a:rPr lang="cs-CZ" sz="4400" dirty="0" err="1" smtClean="0"/>
              <a:t>bird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pic>
        <p:nvPicPr>
          <p:cNvPr id="6" name="Picture 6" descr="C:\Users\Hanka\AppData\Local\Microsoft\Windows\Temporary Internet Files\Content.IE5\S7687CZ2\MP9004317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3456384" cy="518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563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Whatʼs</a:t>
            </a:r>
            <a:r>
              <a:rPr lang="cs-CZ" dirty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3789040"/>
            <a:ext cx="294151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/>
              <a:t>Itʼs</a:t>
            </a:r>
            <a:r>
              <a:rPr lang="cs-CZ" sz="4400" dirty="0"/>
              <a:t> </a:t>
            </a:r>
            <a:r>
              <a:rPr lang="cs-CZ" sz="4400" dirty="0" smtClean="0"/>
              <a:t>a </a:t>
            </a:r>
            <a:r>
              <a:rPr lang="cs-CZ" sz="4400" dirty="0" err="1" smtClean="0"/>
              <a:t>rabbit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pic>
        <p:nvPicPr>
          <p:cNvPr id="6" name="Picture 10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60214"/>
            <a:ext cx="4032118" cy="4693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563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Whatʼs</a:t>
            </a:r>
            <a:r>
              <a:rPr lang="cs-CZ" dirty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3789040"/>
            <a:ext cx="22377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/>
              <a:t>Itʼs</a:t>
            </a:r>
            <a:r>
              <a:rPr lang="cs-CZ" sz="4400" dirty="0"/>
              <a:t> </a:t>
            </a:r>
            <a:r>
              <a:rPr lang="cs-CZ" sz="4400" dirty="0" smtClean="0"/>
              <a:t>a </a:t>
            </a:r>
            <a:r>
              <a:rPr lang="cs-CZ" sz="4400" dirty="0" err="1" smtClean="0"/>
              <a:t>cat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pic>
        <p:nvPicPr>
          <p:cNvPr id="6" name="Picture 5" descr="C:\Users\Hanka\AppData\Local\Microsoft\Windows\Temporary Internet Files\Content.IE5\K0O7W0UI\MP900402444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597" y="1412776"/>
            <a:ext cx="4752528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833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Whatʼs</a:t>
            </a:r>
            <a:r>
              <a:rPr lang="cs-CZ" dirty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24128" y="5301208"/>
            <a:ext cx="29379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/>
              <a:t>Itʼs</a:t>
            </a:r>
            <a:r>
              <a:rPr lang="cs-CZ" sz="4400" dirty="0"/>
              <a:t> </a:t>
            </a:r>
            <a:r>
              <a:rPr lang="cs-CZ" sz="4400" dirty="0" smtClean="0"/>
              <a:t>a </a:t>
            </a:r>
            <a:r>
              <a:rPr lang="cs-CZ" sz="4400" dirty="0" err="1" smtClean="0"/>
              <a:t>spider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pic>
        <p:nvPicPr>
          <p:cNvPr id="6" name="Picture 11" descr="C:\Users\Hanka\AppData\Local\Microsoft\Windows\Temporary Internet Files\Content.IE5\DE4CGPLA\MP90040152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2776"/>
            <a:ext cx="5621362" cy="3746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4848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30" y="0"/>
            <a:ext cx="71911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Read</a:t>
            </a:r>
            <a:r>
              <a:rPr lang="cs-CZ" dirty="0" smtClean="0"/>
              <a:t> and </a:t>
            </a:r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sentence. (Čti a spoj obrázek s větou.)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95331" y="539530"/>
            <a:ext cx="2753339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/>
              <a:t>Whatʼs</a:t>
            </a:r>
            <a:r>
              <a:rPr lang="cs-CZ" sz="2000" dirty="0"/>
              <a:t> </a:t>
            </a:r>
            <a:r>
              <a:rPr lang="cs-CZ" sz="2000" dirty="0" err="1" smtClean="0"/>
              <a:t>this</a:t>
            </a:r>
            <a:r>
              <a:rPr lang="cs-CZ" sz="2000" dirty="0" smtClean="0"/>
              <a:t>?</a:t>
            </a:r>
          </a:p>
          <a:p>
            <a:r>
              <a:rPr lang="cs-CZ" sz="2000" dirty="0" err="1"/>
              <a:t>Itʼs</a:t>
            </a:r>
            <a:r>
              <a:rPr lang="cs-CZ" sz="2000" dirty="0"/>
              <a:t> </a:t>
            </a:r>
            <a:r>
              <a:rPr lang="cs-CZ" sz="2000" dirty="0" smtClean="0"/>
              <a:t>a </a:t>
            </a:r>
            <a:r>
              <a:rPr lang="cs-CZ" sz="2000" dirty="0" err="1" smtClean="0"/>
              <a:t>fish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err="1"/>
              <a:t>Whatʼs</a:t>
            </a:r>
            <a:r>
              <a:rPr lang="cs-CZ" sz="2000" dirty="0"/>
              <a:t> </a:t>
            </a:r>
            <a:r>
              <a:rPr lang="cs-CZ" sz="2000" dirty="0" err="1"/>
              <a:t>this</a:t>
            </a:r>
            <a:r>
              <a:rPr lang="cs-CZ" sz="2000" dirty="0"/>
              <a:t>?</a:t>
            </a:r>
          </a:p>
          <a:p>
            <a:r>
              <a:rPr lang="cs-CZ" sz="2000" dirty="0" err="1"/>
              <a:t>Itʼs</a:t>
            </a:r>
            <a:r>
              <a:rPr lang="cs-CZ" sz="2000" dirty="0"/>
              <a:t> a </a:t>
            </a:r>
            <a:r>
              <a:rPr lang="cs-CZ" sz="2000" dirty="0" smtClean="0"/>
              <a:t>dog.</a:t>
            </a:r>
            <a:endParaRPr lang="cs-CZ" sz="2000" dirty="0"/>
          </a:p>
          <a:p>
            <a:endParaRPr lang="cs-CZ" sz="2000" dirty="0" smtClean="0"/>
          </a:p>
          <a:p>
            <a:r>
              <a:rPr lang="cs-CZ" sz="2000" dirty="0" err="1"/>
              <a:t>Whatʼs</a:t>
            </a:r>
            <a:r>
              <a:rPr lang="cs-CZ" sz="2000" dirty="0"/>
              <a:t> </a:t>
            </a:r>
            <a:r>
              <a:rPr lang="cs-CZ" sz="2000" dirty="0" err="1"/>
              <a:t>this</a:t>
            </a:r>
            <a:r>
              <a:rPr lang="cs-CZ" sz="2000" dirty="0"/>
              <a:t>?</a:t>
            </a:r>
          </a:p>
          <a:p>
            <a:r>
              <a:rPr lang="cs-CZ" sz="2000" dirty="0" err="1"/>
              <a:t>Itʼs</a:t>
            </a:r>
            <a:r>
              <a:rPr lang="cs-CZ" sz="2000" dirty="0"/>
              <a:t> a </a:t>
            </a:r>
            <a:r>
              <a:rPr lang="cs-CZ" sz="2000" dirty="0" err="1" smtClean="0"/>
              <a:t>bird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sz="2000" dirty="0" err="1" smtClean="0"/>
              <a:t>With</a:t>
            </a:r>
            <a:r>
              <a:rPr lang="cs-CZ" sz="2000" dirty="0" smtClean="0"/>
              <a:t> a very </a:t>
            </a:r>
            <a:r>
              <a:rPr lang="cs-CZ" sz="2000" dirty="0" err="1" smtClean="0"/>
              <a:t>loud</a:t>
            </a:r>
            <a:r>
              <a:rPr lang="cs-CZ" sz="2000" dirty="0" smtClean="0"/>
              <a:t> song!</a:t>
            </a:r>
          </a:p>
          <a:p>
            <a:endParaRPr lang="cs-CZ" sz="2000" dirty="0" smtClean="0"/>
          </a:p>
          <a:p>
            <a:r>
              <a:rPr lang="cs-CZ" sz="2000" dirty="0" err="1"/>
              <a:t>Whatʼs</a:t>
            </a:r>
            <a:r>
              <a:rPr lang="cs-CZ" sz="2000" dirty="0"/>
              <a:t> </a:t>
            </a:r>
            <a:r>
              <a:rPr lang="cs-CZ" sz="2000" dirty="0" err="1"/>
              <a:t>this</a:t>
            </a:r>
            <a:r>
              <a:rPr lang="cs-CZ" sz="2000" dirty="0"/>
              <a:t>?</a:t>
            </a:r>
          </a:p>
          <a:p>
            <a:r>
              <a:rPr lang="cs-CZ" sz="2000" dirty="0" err="1"/>
              <a:t>Itʼs</a:t>
            </a:r>
            <a:r>
              <a:rPr lang="cs-CZ" sz="2000" dirty="0"/>
              <a:t> a </a:t>
            </a:r>
            <a:r>
              <a:rPr lang="cs-CZ" sz="2000" dirty="0" err="1" smtClean="0"/>
              <a:t>rabbit</a:t>
            </a:r>
            <a:r>
              <a:rPr lang="cs-CZ" sz="2000" dirty="0" smtClean="0"/>
              <a:t>.</a:t>
            </a:r>
            <a:endParaRPr lang="cs-CZ" sz="2000" dirty="0"/>
          </a:p>
          <a:p>
            <a:endParaRPr lang="cs-CZ" sz="2000" dirty="0" smtClean="0"/>
          </a:p>
          <a:p>
            <a:r>
              <a:rPr lang="cs-CZ" sz="2000" dirty="0" err="1"/>
              <a:t>Whatʼs</a:t>
            </a:r>
            <a:r>
              <a:rPr lang="cs-CZ" sz="2000" dirty="0"/>
              <a:t> </a:t>
            </a:r>
            <a:r>
              <a:rPr lang="cs-CZ" sz="2000" dirty="0" err="1"/>
              <a:t>this</a:t>
            </a:r>
            <a:r>
              <a:rPr lang="cs-CZ" sz="2000" dirty="0"/>
              <a:t>?</a:t>
            </a:r>
          </a:p>
          <a:p>
            <a:r>
              <a:rPr lang="cs-CZ" sz="2000" dirty="0" err="1"/>
              <a:t>Itʼs</a:t>
            </a:r>
            <a:r>
              <a:rPr lang="cs-CZ" sz="2000" dirty="0"/>
              <a:t> a </a:t>
            </a:r>
            <a:r>
              <a:rPr lang="cs-CZ" sz="2000" dirty="0" err="1" smtClean="0"/>
              <a:t>cat</a:t>
            </a:r>
            <a:r>
              <a:rPr lang="cs-CZ" sz="2000" dirty="0" smtClean="0"/>
              <a:t>.</a:t>
            </a:r>
            <a:endParaRPr lang="cs-CZ" sz="2000" dirty="0"/>
          </a:p>
          <a:p>
            <a:endParaRPr lang="cs-CZ" sz="2000" dirty="0" smtClean="0"/>
          </a:p>
          <a:p>
            <a:r>
              <a:rPr lang="cs-CZ" sz="2000" dirty="0" err="1"/>
              <a:t>Whatʼs</a:t>
            </a:r>
            <a:r>
              <a:rPr lang="cs-CZ" sz="2000" dirty="0"/>
              <a:t> </a:t>
            </a:r>
            <a:r>
              <a:rPr lang="cs-CZ" sz="2000" dirty="0" err="1"/>
              <a:t>this</a:t>
            </a:r>
            <a:r>
              <a:rPr lang="cs-CZ" sz="2000" dirty="0"/>
              <a:t>?</a:t>
            </a:r>
          </a:p>
          <a:p>
            <a:r>
              <a:rPr lang="cs-CZ" sz="2000" dirty="0" err="1"/>
              <a:t>Itʼs</a:t>
            </a:r>
            <a:r>
              <a:rPr lang="cs-CZ" sz="2000" dirty="0"/>
              <a:t> a </a:t>
            </a:r>
            <a:r>
              <a:rPr lang="cs-CZ" sz="2000" dirty="0" err="1" smtClean="0"/>
              <a:t>spider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sz="2000" dirty="0" smtClean="0"/>
              <a:t>And </a:t>
            </a:r>
            <a:r>
              <a:rPr lang="cs-CZ" sz="2000" dirty="0" err="1"/>
              <a:t>itʼs</a:t>
            </a:r>
            <a:r>
              <a:rPr lang="cs-CZ" sz="2000" dirty="0"/>
              <a:t> </a:t>
            </a:r>
            <a:r>
              <a:rPr lang="cs-CZ" sz="2000" dirty="0" smtClean="0"/>
              <a:t>big and fat!</a:t>
            </a:r>
            <a:endParaRPr lang="cs-CZ" sz="2000" dirty="0"/>
          </a:p>
          <a:p>
            <a:endParaRPr lang="cs-CZ" sz="2000" dirty="0"/>
          </a:p>
        </p:txBody>
      </p:sp>
      <p:pic>
        <p:nvPicPr>
          <p:cNvPr id="4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468" y="2780928"/>
            <a:ext cx="1237181" cy="14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C:\Users\Hanka\AppData\Local\Microsoft\Windows\Temporary Internet Files\Content.IE5\AM1I8PN9\MP9004310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5870" y="539530"/>
            <a:ext cx="1257188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Hanka\AppData\Local\Microsoft\Windows\Temporary Internet Files\Content.IE5\DE4CGPLA\MP90044480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209" y="2482413"/>
            <a:ext cx="10976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Hanka\AppData\Local\Microsoft\Windows\Temporary Internet Files\Content.IE5\K0O7W0UI\MP9004024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1809" y="4784795"/>
            <a:ext cx="14400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Hanka\AppData\Local\Microsoft\Windows\Temporary Internet Files\Content.IE5\S7687CZ2\MP90043175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838" y="581891"/>
            <a:ext cx="96046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1" descr="C:\Users\Hanka\AppData\Local\Microsoft\Windows\Temporary Internet Files\Content.IE5\DE4CGPLA\MP90040152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013176"/>
            <a:ext cx="216085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863588" y="6608405"/>
            <a:ext cx="741682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/>
              <a:t>SHIPTON, Paul a Derek STRANGE. </a:t>
            </a:r>
            <a:r>
              <a:rPr lang="en-US" sz="1100" i="1" dirty="0"/>
              <a:t>Chit chat</a:t>
            </a:r>
            <a:r>
              <a:rPr lang="en-US" sz="1100" dirty="0"/>
              <a:t>. Oxford: Oxford University Press, 2002, 71 s. ISBN 01-943-7826-8. </a:t>
            </a:r>
            <a:r>
              <a:rPr lang="cs-CZ" sz="1100" dirty="0"/>
              <a:t>s.14</a:t>
            </a:r>
          </a:p>
        </p:txBody>
      </p:sp>
    </p:spTree>
    <p:extLst>
      <p:ext uri="{BB962C8B-B14F-4D97-AF65-F5344CB8AC3E}">
        <p14:creationId xmlns:p14="http://schemas.microsoft.com/office/powerpoint/2010/main" val="291670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0" y="318659"/>
            <a:ext cx="1350535" cy="6539341"/>
            <a:chOff x="0" y="208939"/>
            <a:chExt cx="1350535" cy="6539341"/>
          </a:xfrm>
        </p:grpSpPr>
        <p:pic>
          <p:nvPicPr>
            <p:cNvPr id="2" name="Picture 10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654503"/>
              <a:ext cx="927885" cy="108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" name="Picture 2" descr="C:\Users\Hanka\AppData\Local\Microsoft\Windows\Temporary Internet Files\Content.IE5\AM1I8PN9\MP900431023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208939"/>
              <a:ext cx="942888" cy="10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3" descr="C:\Users\Hanka\AppData\Local\Microsoft\Windows\Temporary Internet Files\Content.IE5\DE4CGPLA\MP900444805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340265"/>
              <a:ext cx="823200" cy="10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5" descr="C:\Users\Hanka\AppData\Local\Microsoft\Windows\Temporary Internet Files\Content.IE5\K0O7W0UI\MP900402444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4735069"/>
              <a:ext cx="1080000" cy="10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6" descr="C:\Users\Hanka\AppData\Local\Microsoft\Windows\Temporary Internet Files\Content.IE5\S7687CZ2\MP900431756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2542958"/>
              <a:ext cx="720345" cy="10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11" descr="C:\Users\Hanka\AppData\Local\Microsoft\Windows\Temporary Internet Files\Content.IE5\DE4CGPLA\MP900401528[1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5848280"/>
              <a:ext cx="1350535" cy="9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1" name="TextovéPole 10"/>
          <p:cNvSpPr txBox="1"/>
          <p:nvPr/>
        </p:nvSpPr>
        <p:spPr>
          <a:xfrm>
            <a:off x="2627784" y="3974"/>
            <a:ext cx="3641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Write</a:t>
            </a:r>
            <a:r>
              <a:rPr lang="cs-CZ" dirty="0" smtClean="0"/>
              <a:t>. </a:t>
            </a:r>
            <a:r>
              <a:rPr lang="cs-CZ" dirty="0" err="1" smtClean="0"/>
              <a:t>Whatʼs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 (Napiš. Co je to?)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0238" y="526150"/>
            <a:ext cx="25282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Itʼs</a:t>
            </a:r>
            <a:r>
              <a:rPr lang="cs-CZ" sz="3600" dirty="0" smtClean="0"/>
              <a:t> a _ _ _ _.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85613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0" y="318659"/>
            <a:ext cx="1350535" cy="6539341"/>
            <a:chOff x="0" y="208939"/>
            <a:chExt cx="1350535" cy="6539341"/>
          </a:xfrm>
        </p:grpSpPr>
        <p:pic>
          <p:nvPicPr>
            <p:cNvPr id="2" name="Picture 10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654503"/>
              <a:ext cx="927885" cy="108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" name="Picture 2" descr="C:\Users\Hanka\AppData\Local\Microsoft\Windows\Temporary Internet Files\Content.IE5\AM1I8PN9\MP900431023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208939"/>
              <a:ext cx="942888" cy="10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3" descr="C:\Users\Hanka\AppData\Local\Microsoft\Windows\Temporary Internet Files\Content.IE5\DE4CGPLA\MP900444805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340265"/>
              <a:ext cx="823200" cy="10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5" descr="C:\Users\Hanka\AppData\Local\Microsoft\Windows\Temporary Internet Files\Content.IE5\K0O7W0UI\MP900402444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4735069"/>
              <a:ext cx="1080000" cy="10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6" descr="C:\Users\Hanka\AppData\Local\Microsoft\Windows\Temporary Internet Files\Content.IE5\S7687CZ2\MP900431756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2542958"/>
              <a:ext cx="720345" cy="10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11" descr="C:\Users\Hanka\AppData\Local\Microsoft\Windows\Temporary Internet Files\Content.IE5\DE4CGPLA\MP900401528[1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5848280"/>
              <a:ext cx="1350535" cy="9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1" name="TextovéPole 10"/>
          <p:cNvSpPr txBox="1"/>
          <p:nvPr/>
        </p:nvSpPr>
        <p:spPr>
          <a:xfrm>
            <a:off x="2627784" y="3974"/>
            <a:ext cx="4600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Check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. (Zkontroluj své </a:t>
            </a:r>
            <a:r>
              <a:rPr lang="cs-CZ" dirty="0" err="1" smtClean="0"/>
              <a:t>odpověďi</a:t>
            </a:r>
            <a:r>
              <a:rPr lang="cs-CZ" dirty="0" smtClean="0"/>
              <a:t>.)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11085" y="657070"/>
            <a:ext cx="2433397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/>
              <a:t>Itʼs</a:t>
            </a:r>
            <a:r>
              <a:rPr lang="cs-CZ" sz="3600" dirty="0"/>
              <a:t> </a:t>
            </a:r>
            <a:r>
              <a:rPr lang="cs-CZ" sz="3600" dirty="0" smtClean="0"/>
              <a:t>a </a:t>
            </a:r>
            <a:r>
              <a:rPr lang="cs-CZ" sz="3600" dirty="0" err="1" smtClean="0"/>
              <a:t>fish</a:t>
            </a:r>
            <a:r>
              <a:rPr lang="cs-CZ" sz="3600" dirty="0" smtClean="0"/>
              <a:t>.</a:t>
            </a:r>
          </a:p>
          <a:p>
            <a:endParaRPr lang="cs-CZ" sz="3600" dirty="0"/>
          </a:p>
          <a:p>
            <a:r>
              <a:rPr lang="cs-CZ" sz="3600" dirty="0" err="1"/>
              <a:t>Itʼs</a:t>
            </a:r>
            <a:r>
              <a:rPr lang="cs-CZ" sz="3600" dirty="0"/>
              <a:t> a </a:t>
            </a:r>
            <a:r>
              <a:rPr lang="cs-CZ" sz="3600" dirty="0" smtClean="0"/>
              <a:t>dog.</a:t>
            </a:r>
            <a:endParaRPr lang="cs-CZ" sz="3600" dirty="0"/>
          </a:p>
          <a:p>
            <a:endParaRPr lang="cs-CZ" sz="3600" dirty="0" smtClean="0"/>
          </a:p>
          <a:p>
            <a:r>
              <a:rPr lang="cs-CZ" sz="3600" dirty="0" err="1"/>
              <a:t>Itʼs</a:t>
            </a:r>
            <a:r>
              <a:rPr lang="cs-CZ" sz="3600" dirty="0"/>
              <a:t> a </a:t>
            </a:r>
            <a:r>
              <a:rPr lang="cs-CZ" sz="3600" dirty="0" err="1" smtClean="0"/>
              <a:t>bird</a:t>
            </a:r>
            <a:r>
              <a:rPr lang="cs-CZ" sz="3600" dirty="0" smtClean="0"/>
              <a:t>.</a:t>
            </a:r>
            <a:endParaRPr lang="cs-CZ" sz="3600" dirty="0"/>
          </a:p>
          <a:p>
            <a:endParaRPr lang="cs-CZ" sz="3600" dirty="0" smtClean="0"/>
          </a:p>
          <a:p>
            <a:r>
              <a:rPr lang="cs-CZ" sz="3600" dirty="0" err="1"/>
              <a:t>Itʼs</a:t>
            </a:r>
            <a:r>
              <a:rPr lang="cs-CZ" sz="3600" dirty="0"/>
              <a:t> a </a:t>
            </a:r>
            <a:r>
              <a:rPr lang="cs-CZ" sz="3600" dirty="0" err="1" smtClean="0"/>
              <a:t>rabbit</a:t>
            </a:r>
            <a:r>
              <a:rPr lang="cs-CZ" sz="3600" dirty="0" smtClean="0"/>
              <a:t>.</a:t>
            </a:r>
            <a:endParaRPr lang="cs-CZ" sz="3600" dirty="0"/>
          </a:p>
          <a:p>
            <a:endParaRPr lang="cs-CZ" sz="3600" dirty="0" smtClean="0"/>
          </a:p>
          <a:p>
            <a:r>
              <a:rPr lang="cs-CZ" sz="3600" dirty="0" err="1"/>
              <a:t>Itʼs</a:t>
            </a:r>
            <a:r>
              <a:rPr lang="cs-CZ" sz="3600" dirty="0"/>
              <a:t> a </a:t>
            </a:r>
            <a:r>
              <a:rPr lang="cs-CZ" sz="3600" dirty="0" err="1" smtClean="0"/>
              <a:t>cat</a:t>
            </a:r>
            <a:r>
              <a:rPr lang="cs-CZ" sz="3600" dirty="0" smtClean="0"/>
              <a:t>.</a:t>
            </a:r>
            <a:endParaRPr lang="cs-CZ" sz="3600" dirty="0"/>
          </a:p>
          <a:p>
            <a:endParaRPr lang="cs-CZ" sz="3600" dirty="0" smtClean="0"/>
          </a:p>
          <a:p>
            <a:r>
              <a:rPr lang="cs-CZ" sz="3600" dirty="0" err="1"/>
              <a:t>Itʼs</a:t>
            </a:r>
            <a:r>
              <a:rPr lang="cs-CZ" sz="3600" dirty="0"/>
              <a:t> a </a:t>
            </a:r>
            <a:r>
              <a:rPr lang="cs-CZ" sz="3600" dirty="0" err="1" smtClean="0"/>
              <a:t>spider</a:t>
            </a:r>
            <a:r>
              <a:rPr lang="cs-CZ" sz="3600" dirty="0" smtClean="0"/>
              <a:t>.</a:t>
            </a:r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969291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0"/>
            <a:ext cx="83529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Zdroje:</a:t>
            </a:r>
          </a:p>
          <a:p>
            <a:endParaRPr lang="cs-CZ" sz="2000" dirty="0"/>
          </a:p>
          <a:p>
            <a:r>
              <a:rPr lang="cs-CZ" sz="2000" dirty="0" smtClean="0"/>
              <a:t>Sada Microsoft Office	</a:t>
            </a:r>
            <a:r>
              <a:rPr lang="cs-CZ" sz="2000" dirty="0">
                <a:hlinkClick r:id="rId2"/>
              </a:rPr>
              <a:t>http://office.microsoft.com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82683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226</Words>
  <Application>Microsoft Office PowerPoint</Application>
  <PresentationFormat>Předvádění na obrazovce (4:3)</PresentationFormat>
  <Paragraphs>78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SUPER PETS</vt:lpstr>
      <vt:lpstr>Whatʼs this?</vt:lpstr>
      <vt:lpstr>Whatʼs this?</vt:lpstr>
      <vt:lpstr>Whatʼs this?</vt:lpstr>
      <vt:lpstr>Whatʼs this?</vt:lpstr>
      <vt:lpstr>Whatʼs this?</vt:lpstr>
      <vt:lpstr>Whatʼs this?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SUPER PETS</dc:title>
  <dc:creator>Hanka</dc:creator>
  <cp:lastModifiedBy>Hanka</cp:lastModifiedBy>
  <cp:revision>12</cp:revision>
  <dcterms:created xsi:type="dcterms:W3CDTF">2012-01-10T20:29:07Z</dcterms:created>
  <dcterms:modified xsi:type="dcterms:W3CDTF">2012-05-12T16:07:01Z</dcterms:modified>
</cp:coreProperties>
</file>