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9" r:id="rId4"/>
    <p:sldId id="257" r:id="rId5"/>
    <p:sldId id="258" r:id="rId6"/>
    <p:sldId id="261" r:id="rId7"/>
    <p:sldId id="263" r:id="rId8"/>
    <p:sldId id="265" r:id="rId9"/>
    <p:sldId id="26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5" d="100"/>
          <a:sy n="55" d="100"/>
        </p:scale>
        <p:origin x="-1806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468601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VY_22_INOVACE_AJ.3.1-34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My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f</a:t>
                      </a:r>
                      <a:r>
                        <a:rPr lang="cs-CZ" sz="2000" dirty="0" err="1" smtClean="0"/>
                        <a:t>amily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24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duben 2012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3. (1. stupeň, 1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Jazyk a jazyková komunikace, cizí jazyk, angličtina</a:t>
            </a:r>
          </a:p>
          <a:p>
            <a:pPr marL="0" indent="0">
              <a:buNone/>
            </a:pPr>
            <a:r>
              <a:rPr lang="cs-CZ" sz="2000" b="1" dirty="0"/>
              <a:t>Klíčová</a:t>
            </a:r>
            <a:r>
              <a:rPr lang="cs-CZ" sz="2000" dirty="0"/>
              <a:t> </a:t>
            </a:r>
            <a:r>
              <a:rPr lang="cs-CZ" sz="2000" b="1" dirty="0"/>
              <a:t>slova:</a:t>
            </a:r>
            <a:r>
              <a:rPr lang="cs-CZ" sz="2000" dirty="0"/>
              <a:t>		</a:t>
            </a:r>
            <a:r>
              <a:rPr lang="cs-CZ" sz="2000" dirty="0" err="1" smtClean="0"/>
              <a:t>family</a:t>
            </a:r>
            <a:r>
              <a:rPr lang="cs-CZ" sz="2000" dirty="0" smtClean="0"/>
              <a:t>, </a:t>
            </a:r>
            <a:r>
              <a:rPr lang="cs-CZ" sz="2000" dirty="0" err="1" smtClean="0"/>
              <a:t>mother</a:t>
            </a:r>
            <a:r>
              <a:rPr lang="cs-CZ" sz="2000" dirty="0" smtClean="0"/>
              <a:t>, </a:t>
            </a:r>
            <a:r>
              <a:rPr lang="cs-CZ" sz="2000" dirty="0" err="1" smtClean="0"/>
              <a:t>father</a:t>
            </a:r>
            <a:r>
              <a:rPr lang="cs-CZ" sz="2000" dirty="0" smtClean="0"/>
              <a:t>, </a:t>
            </a:r>
            <a:r>
              <a:rPr lang="cs-CZ" sz="2000" dirty="0" err="1" smtClean="0"/>
              <a:t>sister</a:t>
            </a:r>
            <a:r>
              <a:rPr lang="cs-CZ" sz="2000" dirty="0" smtClean="0"/>
              <a:t>, </a:t>
            </a:r>
            <a:r>
              <a:rPr lang="cs-CZ" sz="2000" dirty="0" err="1" smtClean="0"/>
              <a:t>brother</a:t>
            </a:r>
            <a:endParaRPr lang="cs-CZ" sz="2000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Prezentace </a:t>
            </a:r>
            <a:r>
              <a:rPr lang="cs-CZ" sz="2000" dirty="0" smtClean="0"/>
              <a:t> a procvičování slovní </a:t>
            </a:r>
            <a:r>
              <a:rPr lang="cs-CZ" sz="2000" dirty="0"/>
              <a:t>zásoby </a:t>
            </a:r>
            <a:r>
              <a:rPr lang="cs-CZ" sz="2000" dirty="0" smtClean="0"/>
              <a:t>„ My </a:t>
            </a:r>
            <a:r>
              <a:rPr lang="cs-CZ" sz="2000" dirty="0" err="1" smtClean="0"/>
              <a:t>f</a:t>
            </a:r>
            <a:r>
              <a:rPr lang="cs-CZ" sz="2000" i="1" dirty="0" err="1" smtClean="0"/>
              <a:t>amily</a:t>
            </a:r>
            <a:r>
              <a:rPr lang="cs-CZ" sz="2000" dirty="0" smtClean="0"/>
              <a:t>“ -  členové rodiny.</a:t>
            </a:r>
          </a:p>
          <a:p>
            <a:pPr marL="0" indent="0">
              <a:buNone/>
            </a:pPr>
            <a:r>
              <a:rPr lang="cs-CZ" sz="2000" dirty="0" smtClean="0"/>
              <a:t>Součástí prezentace je i básnička „</a:t>
            </a:r>
            <a:r>
              <a:rPr lang="cs-CZ" sz="2000" dirty="0" err="1" smtClean="0"/>
              <a:t>Good</a:t>
            </a:r>
            <a:r>
              <a:rPr lang="cs-CZ" sz="2000" dirty="0" smtClean="0"/>
              <a:t> night </a:t>
            </a:r>
            <a:r>
              <a:rPr lang="cs-CZ" sz="2000" dirty="0" err="1" smtClean="0"/>
              <a:t>mother</a:t>
            </a:r>
            <a:r>
              <a:rPr lang="cs-CZ" sz="2000" dirty="0" smtClean="0"/>
              <a:t>!“.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b="1" dirty="0"/>
              <a:t>Metodické </a:t>
            </a:r>
            <a:r>
              <a:rPr lang="cs-CZ" sz="2000" b="1" dirty="0" smtClean="0"/>
              <a:t>poznámky:</a:t>
            </a:r>
          </a:p>
          <a:p>
            <a:pPr marL="0" indent="0">
              <a:buNone/>
            </a:pPr>
            <a:r>
              <a:rPr lang="cs-CZ" sz="2000" dirty="0" smtClean="0"/>
              <a:t>Snímky 3-7: procvičování slovní zásoby.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dirty="0" smtClean="0"/>
              <a:t>Snímek 8: básnička „</a:t>
            </a:r>
            <a:r>
              <a:rPr lang="cs-CZ" sz="2000" dirty="0" err="1" smtClean="0"/>
              <a:t>Good</a:t>
            </a:r>
            <a:r>
              <a:rPr lang="cs-CZ" sz="2000" dirty="0" smtClean="0"/>
              <a:t> night..!“. </a:t>
            </a:r>
          </a:p>
          <a:p>
            <a:pPr marL="0" indent="0">
              <a:buNone/>
            </a:pPr>
            <a:r>
              <a:rPr lang="cs-CZ" sz="1500" dirty="0" smtClean="0"/>
              <a:t>TRÖGLOVÁ</a:t>
            </a:r>
            <a:r>
              <a:rPr lang="cs-CZ" sz="1500" dirty="0"/>
              <a:t>, Hana. </a:t>
            </a:r>
            <a:r>
              <a:rPr lang="cs-CZ" sz="1500" i="1" dirty="0"/>
              <a:t>Začínáme mluvit anglicky</a:t>
            </a:r>
            <a:r>
              <a:rPr lang="cs-CZ" sz="1500" dirty="0"/>
              <a:t>: </a:t>
            </a:r>
            <a:r>
              <a:rPr lang="cs-CZ" sz="1500" i="1" dirty="0"/>
              <a:t>vstupní </a:t>
            </a:r>
            <a:r>
              <a:rPr lang="cs-CZ" sz="1500" i="1" dirty="0" err="1"/>
              <a:t>audioorální</a:t>
            </a:r>
            <a:r>
              <a:rPr lang="cs-CZ" sz="1500" i="1" dirty="0"/>
              <a:t> kurz pro děti</a:t>
            </a:r>
            <a:r>
              <a:rPr lang="cs-CZ" sz="1500" dirty="0"/>
              <a:t>. 1. vyd. Plzeň: Fraus, 2000. ISBN 80-723-8059-1. s. 34</a:t>
            </a:r>
            <a:endParaRPr lang="cs-CZ" sz="1500" i="1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Snímek 9: slovní zásoba, některé z výrazů používaných pro pojmenování členů rodiny.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4766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2780928"/>
            <a:ext cx="3578088" cy="800351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FAMILY</a:t>
            </a:r>
            <a:endParaRPr lang="cs-CZ" sz="6000" b="1" dirty="0"/>
          </a:p>
        </p:txBody>
      </p:sp>
      <p:pic>
        <p:nvPicPr>
          <p:cNvPr id="2051" name="Picture 3" descr="C:\Users\Hanka\AppData\Local\Microsoft\Windows\Temporary Internet Files\Content.IE5\KO54URO1\MP90042278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2780928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ka\AppData\Local\Microsoft\Windows\Temporary Internet Files\Content.IE5\2OWG49G3\MP9004384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3" y="0"/>
            <a:ext cx="3960000" cy="264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ka\AppData\Local\Microsoft\Windows\Temporary Internet Files\Content.IE5\KO54URO1\MP90038639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00" y="4246478"/>
            <a:ext cx="3960000" cy="2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anka\AppData\Local\Microsoft\Windows\Temporary Internet Files\Content.IE5\EUPNUEW6\MP9004068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13" y="3573016"/>
            <a:ext cx="2772000" cy="315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19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38" y="-99392"/>
            <a:ext cx="9180000" cy="91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864096"/>
          </a:xfrm>
        </p:spPr>
        <p:txBody>
          <a:bodyPr/>
          <a:lstStyle/>
          <a:p>
            <a:r>
              <a:rPr lang="cs-CZ" b="1" dirty="0" smtClean="0"/>
              <a:t>My </a:t>
            </a:r>
            <a:r>
              <a:rPr lang="cs-CZ" b="1" dirty="0" err="1" smtClean="0"/>
              <a:t>family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6264000" y="2060848"/>
            <a:ext cx="2880000" cy="90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grandma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11960" y="3360284"/>
            <a:ext cx="2880000" cy="90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grandad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041560" y="5805264"/>
            <a:ext cx="2520000" cy="90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sister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54162" y="2406730"/>
            <a:ext cx="2520000" cy="90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father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483768" y="5085184"/>
            <a:ext cx="2520000" cy="90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mother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-45047" y="3299938"/>
            <a:ext cx="2520000" cy="900000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brother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40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03" t="36730" r="43208" b="31824"/>
          <a:stretch/>
        </p:blipFill>
        <p:spPr bwMode="auto">
          <a:xfrm>
            <a:off x="251520" y="764704"/>
            <a:ext cx="190079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0" t="10566" r="52516" b="62264"/>
          <a:stretch/>
        </p:blipFill>
        <p:spPr bwMode="auto">
          <a:xfrm>
            <a:off x="6734334" y="764704"/>
            <a:ext cx="179666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03" t="47044" r="4968" b="24025"/>
          <a:stretch/>
        </p:blipFill>
        <p:spPr bwMode="auto">
          <a:xfrm>
            <a:off x="251520" y="4365104"/>
            <a:ext cx="1945564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2" r="73145" b="66289"/>
          <a:stretch/>
        </p:blipFill>
        <p:spPr bwMode="auto">
          <a:xfrm>
            <a:off x="3455639" y="764704"/>
            <a:ext cx="1975374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88" t="18113" r="30377" b="56981"/>
          <a:stretch/>
        </p:blipFill>
        <p:spPr bwMode="auto">
          <a:xfrm>
            <a:off x="3550355" y="4365104"/>
            <a:ext cx="1720003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68" t="2516" r="4466" b="71320"/>
          <a:stretch/>
        </p:blipFill>
        <p:spPr bwMode="auto">
          <a:xfrm>
            <a:off x="6623630" y="4365104"/>
            <a:ext cx="2018075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8263" y="0"/>
            <a:ext cx="6168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Match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words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pictures</a:t>
            </a:r>
            <a:r>
              <a:rPr lang="cs-CZ" sz="2000" dirty="0" smtClean="0"/>
              <a:t>. (Spoj slova s obrázky.)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8263" y="3180254"/>
            <a:ext cx="8996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mother</a:t>
            </a:r>
            <a:r>
              <a:rPr lang="cs-CZ" sz="3200" b="1" dirty="0" smtClean="0"/>
              <a:t>   </a:t>
            </a:r>
            <a:r>
              <a:rPr lang="cs-CZ" sz="3200" b="1" dirty="0" err="1" smtClean="0"/>
              <a:t>father</a:t>
            </a:r>
            <a:r>
              <a:rPr lang="cs-CZ" sz="3200" b="1" dirty="0" smtClean="0"/>
              <a:t>   </a:t>
            </a:r>
            <a:r>
              <a:rPr lang="cs-CZ" sz="3200" b="1" dirty="0" err="1" smtClean="0"/>
              <a:t>sister</a:t>
            </a:r>
            <a:r>
              <a:rPr lang="cs-CZ" sz="3200" b="1" dirty="0" smtClean="0"/>
              <a:t>   </a:t>
            </a:r>
            <a:r>
              <a:rPr lang="cs-CZ" sz="3200" b="1" dirty="0" err="1" smtClean="0"/>
              <a:t>brother</a:t>
            </a:r>
            <a:r>
              <a:rPr lang="cs-CZ" sz="3200" b="1" dirty="0" smtClean="0"/>
              <a:t>   </a:t>
            </a:r>
            <a:r>
              <a:rPr lang="cs-CZ" sz="3200" b="1" dirty="0" err="1" smtClean="0"/>
              <a:t>grandma</a:t>
            </a:r>
            <a:r>
              <a:rPr lang="cs-CZ" sz="3200" b="1" dirty="0" smtClean="0"/>
              <a:t>   </a:t>
            </a:r>
            <a:r>
              <a:rPr lang="cs-CZ" sz="3200" b="1" dirty="0" err="1" smtClean="0"/>
              <a:t>grandad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0587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03" t="36730" r="43208" b="31824"/>
          <a:stretch/>
        </p:blipFill>
        <p:spPr bwMode="auto">
          <a:xfrm>
            <a:off x="284076" y="2903538"/>
            <a:ext cx="138239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0" t="10566" r="52516" b="62264"/>
          <a:stretch/>
        </p:blipFill>
        <p:spPr bwMode="auto">
          <a:xfrm>
            <a:off x="4427984" y="2903538"/>
            <a:ext cx="1306663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03" t="47044" r="4968" b="24025"/>
          <a:stretch/>
        </p:blipFill>
        <p:spPr bwMode="auto">
          <a:xfrm>
            <a:off x="284076" y="4996897"/>
            <a:ext cx="141495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2" r="73145" b="66289"/>
          <a:stretch/>
        </p:blipFill>
        <p:spPr bwMode="auto">
          <a:xfrm>
            <a:off x="4427984" y="764704"/>
            <a:ext cx="143663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88" t="18113" r="30377" b="56981"/>
          <a:stretch/>
        </p:blipFill>
        <p:spPr bwMode="auto">
          <a:xfrm>
            <a:off x="4427984" y="4996897"/>
            <a:ext cx="125090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68" t="2516" r="4466" b="71320"/>
          <a:stretch/>
        </p:blipFill>
        <p:spPr bwMode="auto">
          <a:xfrm>
            <a:off x="284076" y="764704"/>
            <a:ext cx="1467695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8263" y="0"/>
            <a:ext cx="72826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Sort </a:t>
            </a:r>
            <a:r>
              <a:rPr lang="cs-CZ" sz="2000" b="1" dirty="0" err="1"/>
              <a:t>out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letters</a:t>
            </a:r>
            <a:r>
              <a:rPr lang="cs-CZ" sz="2000" b="1" dirty="0"/>
              <a:t>. </a:t>
            </a:r>
            <a:r>
              <a:rPr lang="cs-CZ" sz="2000" b="1" dirty="0" err="1"/>
              <a:t>Find</a:t>
            </a:r>
            <a:r>
              <a:rPr lang="cs-CZ" sz="2000" b="1" dirty="0"/>
              <a:t> </a:t>
            </a:r>
            <a:r>
              <a:rPr lang="cs-CZ" sz="2000" b="1" dirty="0" err="1"/>
              <a:t>the</a:t>
            </a:r>
            <a:r>
              <a:rPr lang="cs-CZ" sz="2000" b="1" dirty="0"/>
              <a:t> </a:t>
            </a:r>
            <a:r>
              <a:rPr lang="cs-CZ" sz="2000" b="1" dirty="0" err="1"/>
              <a:t>words</a:t>
            </a:r>
            <a:r>
              <a:rPr lang="cs-CZ" sz="2000" b="1" dirty="0" smtClean="0"/>
              <a:t>. (Setřiď písmenka. Najdi slova.)</a:t>
            </a:r>
            <a:endParaRPr lang="cs-CZ" sz="2000" dirty="0"/>
          </a:p>
          <a:p>
            <a:r>
              <a:rPr lang="cs-CZ" sz="2000" b="1" dirty="0"/>
              <a:t> 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60676" y="1130761"/>
            <a:ext cx="20352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magrand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2896" y="3269595"/>
            <a:ext cx="1741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thermo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71296" y="5362954"/>
            <a:ext cx="1288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stersi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3816" y="5362954"/>
            <a:ext cx="18941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addgran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3816" y="3295658"/>
            <a:ext cx="14475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erfath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3816" y="1130761"/>
            <a:ext cx="1771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therbro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8883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03" t="36730" r="43208" b="31824"/>
          <a:stretch/>
        </p:blipFill>
        <p:spPr bwMode="auto">
          <a:xfrm>
            <a:off x="284076" y="2903538"/>
            <a:ext cx="138239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0" t="10566" r="52516" b="62264"/>
          <a:stretch/>
        </p:blipFill>
        <p:spPr bwMode="auto">
          <a:xfrm>
            <a:off x="4427984" y="2903538"/>
            <a:ext cx="1306663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03" t="47044" r="4968" b="24025"/>
          <a:stretch/>
        </p:blipFill>
        <p:spPr bwMode="auto">
          <a:xfrm>
            <a:off x="284076" y="4996897"/>
            <a:ext cx="141495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2" r="73145" b="66289"/>
          <a:stretch/>
        </p:blipFill>
        <p:spPr bwMode="auto">
          <a:xfrm>
            <a:off x="4427984" y="764704"/>
            <a:ext cx="1436634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88" t="18113" r="30377" b="56981"/>
          <a:stretch/>
        </p:blipFill>
        <p:spPr bwMode="auto">
          <a:xfrm>
            <a:off x="4427984" y="4996897"/>
            <a:ext cx="125090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Hanka\AppData\Local\Microsoft\Windows\Temporary Internet Files\Content.IE5\EUPNUEW6\MP90040964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68" t="2516" r="4466" b="71320"/>
          <a:stretch/>
        </p:blipFill>
        <p:spPr bwMode="auto">
          <a:xfrm>
            <a:off x="284076" y="764704"/>
            <a:ext cx="1467695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8263" y="0"/>
            <a:ext cx="10598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Answer</a:t>
            </a:r>
            <a:r>
              <a:rPr lang="cs-CZ" sz="2000" b="1" dirty="0" smtClean="0"/>
              <a:t>:</a:t>
            </a:r>
          </a:p>
          <a:p>
            <a:r>
              <a:rPr lang="cs-CZ" sz="2000" b="1" dirty="0"/>
              <a:t> 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60676" y="1130761"/>
            <a:ext cx="20352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grandma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2896" y="3269595"/>
            <a:ext cx="1741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mother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71296" y="5362954"/>
            <a:ext cx="12970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sister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3816" y="5362954"/>
            <a:ext cx="18941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grandad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3816" y="3295658"/>
            <a:ext cx="14475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father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3816" y="1130761"/>
            <a:ext cx="1771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brother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9074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4192"/>
            <a:ext cx="8229600" cy="94291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Learn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rhyme</a:t>
            </a:r>
            <a:r>
              <a:rPr lang="cs-CZ" dirty="0" smtClean="0"/>
              <a:t>. (Nauč se básničku.)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10034"/>
            <a:ext cx="475807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err="1" smtClean="0"/>
              <a:t>Good</a:t>
            </a:r>
            <a:r>
              <a:rPr lang="cs-CZ" sz="4000" dirty="0" smtClean="0"/>
              <a:t> </a:t>
            </a:r>
            <a:r>
              <a:rPr lang="cs-CZ" sz="4000" dirty="0" err="1" smtClean="0"/>
              <a:t>night,mother</a:t>
            </a:r>
            <a:r>
              <a:rPr lang="cs-CZ" sz="4000" dirty="0"/>
              <a:t>.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err="1" smtClean="0"/>
              <a:t>Good</a:t>
            </a:r>
            <a:r>
              <a:rPr lang="cs-CZ" sz="4000" dirty="0" smtClean="0"/>
              <a:t> </a:t>
            </a:r>
            <a:r>
              <a:rPr lang="cs-CZ" sz="4000" dirty="0" err="1" smtClean="0"/>
              <a:t>night,father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Kiss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little</a:t>
            </a:r>
            <a:r>
              <a:rPr lang="cs-CZ" sz="4000" dirty="0" smtClean="0"/>
              <a:t> son.</a:t>
            </a:r>
          </a:p>
          <a:p>
            <a:pPr marL="0" indent="0">
              <a:buNone/>
            </a:pPr>
            <a:r>
              <a:rPr lang="cs-CZ" sz="4000" dirty="0" err="1" smtClean="0"/>
              <a:t>Good</a:t>
            </a:r>
            <a:r>
              <a:rPr lang="cs-CZ" sz="4000" dirty="0" smtClean="0"/>
              <a:t> night, </a:t>
            </a:r>
            <a:r>
              <a:rPr lang="cs-CZ" sz="4000" dirty="0" err="1" smtClean="0"/>
              <a:t>sister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Good</a:t>
            </a:r>
            <a:r>
              <a:rPr lang="cs-CZ" sz="4000" dirty="0" smtClean="0"/>
              <a:t> </a:t>
            </a:r>
            <a:r>
              <a:rPr lang="cs-CZ" sz="4000" smtClean="0"/>
              <a:t>night, brother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Good</a:t>
            </a:r>
            <a:r>
              <a:rPr lang="cs-CZ" sz="4000" dirty="0" smtClean="0"/>
              <a:t> night </a:t>
            </a:r>
            <a:r>
              <a:rPr lang="cs-CZ" sz="4000" dirty="0" err="1" smtClean="0"/>
              <a:t>everyone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1027" name="Picture 3" descr="C:\Users\Hanka\AppData\Local\Microsoft\Windows\Temporary Internet Files\Content.IE5\2OWG49G3\MC900434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2899654"/>
            <a:ext cx="130782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ka\AppData\Local\Microsoft\Windows\Temporary Internet Files\Content.IE5\2OWG49G3\MP9003863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99144"/>
            <a:ext cx="3538285" cy="235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1367" y="6352908"/>
            <a:ext cx="55801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TRÖGLOVÁ, Hana. </a:t>
            </a:r>
            <a:r>
              <a:rPr lang="cs-CZ" sz="1400" i="1" dirty="0"/>
              <a:t>Začínáme mluvit anglicky</a:t>
            </a:r>
            <a:r>
              <a:rPr lang="cs-CZ" sz="1400" dirty="0"/>
              <a:t>: </a:t>
            </a:r>
            <a:r>
              <a:rPr lang="cs-CZ" sz="1400" i="1" dirty="0"/>
              <a:t>vstupní </a:t>
            </a:r>
            <a:r>
              <a:rPr lang="cs-CZ" sz="1400" i="1" dirty="0" err="1"/>
              <a:t>audioorální</a:t>
            </a:r>
            <a:r>
              <a:rPr lang="cs-CZ" sz="1400" i="1" dirty="0"/>
              <a:t> kurz pro děti</a:t>
            </a:r>
            <a:r>
              <a:rPr lang="cs-CZ" sz="1400" dirty="0"/>
              <a:t>. 1. vyd. Plzeň: Fraus, 2000. ISBN 80-723-8059-1. s. </a:t>
            </a:r>
            <a:r>
              <a:rPr lang="cs-CZ" sz="1400" dirty="0" smtClean="0"/>
              <a:t>31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53600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692696"/>
            <a:ext cx="1810544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maminka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tatínek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sestra</a:t>
            </a:r>
          </a:p>
          <a:p>
            <a:pPr marL="0" indent="0">
              <a:buNone/>
            </a:pPr>
            <a:r>
              <a:rPr lang="cs-CZ" dirty="0" smtClean="0"/>
              <a:t>bratr</a:t>
            </a:r>
          </a:p>
          <a:p>
            <a:pPr marL="0" indent="0">
              <a:buNone/>
            </a:pPr>
            <a:r>
              <a:rPr lang="cs-CZ" dirty="0" smtClean="0"/>
              <a:t>dědeček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babička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64058" y="692696"/>
            <a:ext cx="2948136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err="1" smtClean="0"/>
              <a:t>mother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mum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father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dad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sister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brother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grandfather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grandpa</a:t>
            </a:r>
            <a:r>
              <a:rPr lang="cs-CZ" dirty="0" smtClean="0"/>
              <a:t>, </a:t>
            </a:r>
            <a:r>
              <a:rPr lang="cs-CZ" dirty="0" err="1" smtClean="0"/>
              <a:t>grandad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grandmother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grandma</a:t>
            </a:r>
            <a:r>
              <a:rPr lang="cs-CZ" dirty="0" smtClean="0"/>
              <a:t>, </a:t>
            </a:r>
            <a:r>
              <a:rPr lang="cs-CZ" dirty="0" err="1" smtClean="0"/>
              <a:t>granny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835696" y="980728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835696" y="980728"/>
            <a:ext cx="108012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547664" y="2492896"/>
            <a:ext cx="136815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547664" y="2492896"/>
            <a:ext cx="136815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691680" y="5085184"/>
            <a:ext cx="122413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691680" y="5085184"/>
            <a:ext cx="1224136" cy="457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1547664" y="6093296"/>
            <a:ext cx="136815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547664" y="6093296"/>
            <a:ext cx="136815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1331640" y="4005064"/>
            <a:ext cx="158417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1187624" y="4567010"/>
            <a:ext cx="172819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56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64161"/>
            <a:ext cx="659135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endParaRPr lang="cs-CZ" sz="2000" b="1" dirty="0" smtClean="0"/>
          </a:p>
          <a:p>
            <a:r>
              <a:rPr lang="cs-CZ" sz="2000" dirty="0" smtClean="0"/>
              <a:t>Obrázky</a:t>
            </a:r>
            <a:r>
              <a:rPr lang="cs-CZ" sz="2000" smtClean="0"/>
              <a:t>: </a:t>
            </a:r>
            <a:r>
              <a:rPr lang="cs-CZ" sz="2000" b="1" smtClean="0"/>
              <a:t> </a:t>
            </a:r>
            <a:r>
              <a:rPr lang="cs-CZ" sz="2000" b="1" smtClean="0"/>
              <a:t>s</a:t>
            </a:r>
            <a:r>
              <a:rPr lang="cs-CZ" sz="2000" smtClean="0"/>
              <a:t>ada </a:t>
            </a:r>
            <a:r>
              <a:rPr lang="cs-CZ" sz="2000" dirty="0" smtClean="0"/>
              <a:t>Microsoft Office   </a:t>
            </a:r>
            <a:r>
              <a:rPr lang="cs-CZ" sz="2000" dirty="0">
                <a:hlinkClick r:id="rId2"/>
              </a:rPr>
              <a:t>http://office.microsoft.com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7173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184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FAMILY</vt:lpstr>
      <vt:lpstr>My family</vt:lpstr>
      <vt:lpstr>Prezentace aplikace PowerPoint</vt:lpstr>
      <vt:lpstr>Prezentace aplikace PowerPoint</vt:lpstr>
      <vt:lpstr>Prezentace aplikace PowerPoint</vt:lpstr>
      <vt:lpstr>Learn the rhyme. (Nauč se básničku.)</vt:lpstr>
      <vt:lpstr>Vocabulary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</dc:creator>
  <cp:lastModifiedBy>Hanka</cp:lastModifiedBy>
  <cp:revision>24</cp:revision>
  <dcterms:created xsi:type="dcterms:W3CDTF">2012-04-03T19:43:55Z</dcterms:created>
  <dcterms:modified xsi:type="dcterms:W3CDTF">2012-05-12T20:07:51Z</dcterms:modified>
</cp:coreProperties>
</file>