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85" r:id="rId3"/>
    <p:sldId id="256" r:id="rId4"/>
    <p:sldId id="273" r:id="rId5"/>
    <p:sldId id="281" r:id="rId6"/>
    <p:sldId id="277" r:id="rId7"/>
    <p:sldId id="278" r:id="rId8"/>
    <p:sldId id="279" r:id="rId9"/>
    <p:sldId id="280" r:id="rId10"/>
    <p:sldId id="272" r:id="rId11"/>
    <p:sldId id="28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5" d="100"/>
          <a:sy n="55" d="100"/>
        </p:scale>
        <p:origin x="-1806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s/U/3/t/v/6/Y/old-man-md.png" TargetMode="External"/><Relationship Id="rId3" Type="http://schemas.openxmlformats.org/officeDocument/2006/relationships/hyperlink" Target="http://www.clker.com/cliparts/0/d/b/3/12065573631452571103SteveLambert_Millard_Fillmore.svg.med.png" TargetMode="External"/><Relationship Id="rId7" Type="http://schemas.openxmlformats.org/officeDocument/2006/relationships/hyperlink" Target="http://www.clker.com/cliparts/8/2/8/a/1197104033407185997papapishu_Baby_girl_sitting.svg.med.png" TargetMode="External"/><Relationship Id="rId2" Type="http://schemas.openxmlformats.org/officeDocument/2006/relationships/hyperlink" Target="http://www.clker.com/cliparts/1/1/0/6/11949846271031493672groom1_jarno_vasamaa_01.svg.me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s/5/e/7/5/11970982971649151625SteveLambert_Jamie_O_Shea_Reading.svg.med.png" TargetMode="External"/><Relationship Id="rId5" Type="http://schemas.openxmlformats.org/officeDocument/2006/relationships/hyperlink" Target="http://www.clker.com/cliparts/1/5/e/1/11954221391976235078johnny_automatic_boy_playing_with_toy_truck.svg.med.png" TargetMode="External"/><Relationship Id="rId4" Type="http://schemas.openxmlformats.org/officeDocument/2006/relationships/hyperlink" Target="http://www.clker.com/cliparts/f/7/c/e/1237100063127416550nicubunu_Comic_characters_Older.svg.med.png" TargetMode="External"/><Relationship Id="rId9" Type="http://schemas.openxmlformats.org/officeDocument/2006/relationships/hyperlink" Target="http://www.clker.com/cliparts/b/3/c/6/12236132611873028248baigos_blond_girl.svg.me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820394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VY_22_INOVACE_AJ.3.1-36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f</a:t>
                      </a:r>
                      <a:r>
                        <a:rPr lang="cs-CZ" sz="2000" dirty="0" err="1" smtClean="0"/>
                        <a:t>amily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smtClean="0"/>
                        <a:t>– </a:t>
                      </a:r>
                      <a:r>
                        <a:rPr lang="cs-CZ" sz="2000" baseline="0" dirty="0" err="1" smtClean="0"/>
                        <a:t>adjectives</a:t>
                      </a:r>
                      <a:r>
                        <a:rPr lang="cs-CZ" sz="2000" baseline="0" dirty="0" smtClean="0"/>
                        <a:t> (</a:t>
                      </a:r>
                      <a:r>
                        <a:rPr lang="cs-CZ" sz="2000" dirty="0" err="1" smtClean="0"/>
                        <a:t>rhyme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81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duben 2012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dirty="0"/>
              <a:t>			My </a:t>
            </a:r>
            <a:r>
              <a:rPr lang="cs-CZ" sz="2000" dirty="0" err="1"/>
              <a:t>family</a:t>
            </a:r>
            <a:r>
              <a:rPr lang="cs-CZ" sz="2000" dirty="0"/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adjectives</a:t>
            </a:r>
            <a:r>
              <a:rPr lang="cs-CZ" sz="2000" dirty="0" smtClean="0"/>
              <a:t> (</a:t>
            </a:r>
            <a:r>
              <a:rPr lang="cs-CZ" sz="2000" dirty="0" err="1" smtClean="0"/>
              <a:t>rhyme</a:t>
            </a:r>
            <a:r>
              <a:rPr lang="cs-CZ" sz="2000" dirty="0" smtClean="0"/>
              <a:t>)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/>
              <a:t>Klíčová</a:t>
            </a:r>
            <a:r>
              <a:rPr lang="cs-CZ" sz="2000" dirty="0"/>
              <a:t> </a:t>
            </a:r>
            <a:r>
              <a:rPr lang="cs-CZ" sz="2000" b="1" dirty="0"/>
              <a:t>slova:</a:t>
            </a:r>
            <a:r>
              <a:rPr lang="cs-CZ" sz="2000" dirty="0"/>
              <a:t>		</a:t>
            </a:r>
            <a:r>
              <a:rPr lang="cs-CZ" sz="2000" dirty="0" err="1" smtClean="0"/>
              <a:t>family</a:t>
            </a:r>
            <a:r>
              <a:rPr lang="cs-CZ" sz="2000" dirty="0" smtClean="0"/>
              <a:t>, fat, </a:t>
            </a:r>
            <a:r>
              <a:rPr lang="cs-CZ" sz="2000" dirty="0" err="1" smtClean="0"/>
              <a:t>slim</a:t>
            </a:r>
            <a:r>
              <a:rPr lang="cs-CZ" sz="2000" dirty="0" smtClean="0"/>
              <a:t>, </a:t>
            </a:r>
            <a:r>
              <a:rPr lang="cs-CZ" sz="2000" dirty="0" err="1" smtClean="0"/>
              <a:t>old</a:t>
            </a:r>
            <a:r>
              <a:rPr lang="cs-CZ" sz="2000" dirty="0" smtClean="0"/>
              <a:t>, </a:t>
            </a:r>
            <a:r>
              <a:rPr lang="cs-CZ" sz="2000" dirty="0" err="1" smtClean="0"/>
              <a:t>young</a:t>
            </a:r>
            <a:r>
              <a:rPr lang="cs-CZ" sz="2000" dirty="0" smtClean="0"/>
              <a:t>, </a:t>
            </a:r>
            <a:r>
              <a:rPr lang="cs-CZ" sz="2000" dirty="0" err="1" smtClean="0"/>
              <a:t>tall</a:t>
            </a:r>
            <a:r>
              <a:rPr lang="cs-CZ" sz="2000" dirty="0" smtClean="0"/>
              <a:t>, </a:t>
            </a:r>
            <a:r>
              <a:rPr lang="cs-CZ" sz="2000" dirty="0" err="1" smtClean="0"/>
              <a:t>short</a:t>
            </a:r>
            <a:endParaRPr lang="cs-CZ" sz="2000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Výuková prezentace šesti přídavných jmen používaných pro popis vzhledu člověka – mladý, starý, vysoký, malý, štíhlý, tlustý. Přídavná jména jsou prezentována v básničce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Opakování </a:t>
            </a:r>
            <a:r>
              <a:rPr lang="cs-CZ" sz="2000" i="1" dirty="0" smtClean="0"/>
              <a:t>to </a:t>
            </a:r>
            <a:r>
              <a:rPr lang="cs-CZ" sz="2000" i="1" dirty="0" err="1" smtClean="0"/>
              <a:t>be</a:t>
            </a:r>
            <a:r>
              <a:rPr lang="cs-CZ" sz="2000" i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Heʼs</a:t>
            </a:r>
            <a:r>
              <a:rPr lang="cs-CZ" sz="2000" dirty="0" smtClean="0"/>
              <a:t>  </a:t>
            </a:r>
            <a:r>
              <a:rPr lang="cs-CZ" sz="2000" dirty="0" err="1" smtClean="0"/>
              <a:t>tall</a:t>
            </a:r>
            <a:r>
              <a:rPr lang="cs-CZ" sz="2000" dirty="0" smtClean="0"/>
              <a:t>. </a:t>
            </a:r>
            <a:r>
              <a:rPr lang="cs-CZ" sz="2000" dirty="0" err="1" smtClean="0"/>
              <a:t>Sheʼs</a:t>
            </a:r>
            <a:r>
              <a:rPr lang="cs-CZ" sz="2000" dirty="0" smtClean="0"/>
              <a:t> …).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564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r>
              <a:rPr lang="cs-CZ" dirty="0" smtClean="0"/>
              <a:t> - </a:t>
            </a:r>
            <a:r>
              <a:rPr lang="cs-CZ" dirty="0" err="1" smtClean="0"/>
              <a:t>rhyme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37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RHYME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26568" y="1600200"/>
            <a:ext cx="46908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Pat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smtClean="0">
                <a:solidFill>
                  <a:srgbClr val="FF0000"/>
                </a:solidFill>
              </a:rPr>
              <a:t>fat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Pin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>
                <a:solidFill>
                  <a:srgbClr val="00B050"/>
                </a:solidFill>
              </a:rPr>
              <a:t>slim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Paul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>
                <a:solidFill>
                  <a:srgbClr val="FF0000"/>
                </a:solidFill>
              </a:rPr>
              <a:t>tall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Pot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>
                <a:solidFill>
                  <a:srgbClr val="00B050"/>
                </a:solidFill>
              </a:rPr>
              <a:t>short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050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343" y="2641241"/>
            <a:ext cx="1215609" cy="407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93487" y="3913843"/>
            <a:ext cx="1072839" cy="289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212" y="116156"/>
            <a:ext cx="2664296" cy="205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ka\Pictures\3třída\11970982971649151625SteveLambert_Jamie_O_Shea_Read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84447"/>
            <a:ext cx="557611" cy="277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03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3394720" cy="1143000"/>
          </a:xfrm>
        </p:spPr>
        <p:txBody>
          <a:bodyPr/>
          <a:lstStyle/>
          <a:p>
            <a:r>
              <a:rPr lang="cs-CZ" dirty="0" err="1"/>
              <a:t>g</a:t>
            </a:r>
            <a:r>
              <a:rPr lang="cs-CZ" dirty="0" err="1" smtClean="0"/>
              <a:t>randpa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Picture 2" descr="C:\Users\Hanka\Pictures\3třída\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64158" y="2420888"/>
            <a:ext cx="2630138" cy="245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Hanka\Pictures\3třída\1237100063127416550nicubunu_Comic_characters_Older.svg.med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5163"/>
            <a:ext cx="1800200" cy="451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876800" y="1143000"/>
            <a:ext cx="27414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baby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5" y="5589240"/>
            <a:ext cx="841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old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589240"/>
            <a:ext cx="1462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00B050"/>
                </a:solidFill>
              </a:rPr>
              <a:t>young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376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162" y="860723"/>
            <a:ext cx="1215609" cy="407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9946" y="2050217"/>
            <a:ext cx="1072839" cy="289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63" y="2886989"/>
            <a:ext cx="2664296" cy="2053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ka\Pictures\3třída\11970982971649151625SteveLambert_Jamie_O_Shea_Read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240" y="1916832"/>
            <a:ext cx="608532" cy="302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-8263" y="0"/>
            <a:ext cx="6168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Match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words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pictures</a:t>
            </a:r>
            <a:r>
              <a:rPr lang="cs-CZ" sz="2000" dirty="0" smtClean="0"/>
              <a:t>. (Spoj slova s obrázky.)</a:t>
            </a:r>
            <a:endParaRPr lang="cs-CZ" sz="2000" dirty="0"/>
          </a:p>
        </p:txBody>
      </p:sp>
      <p:pic>
        <p:nvPicPr>
          <p:cNvPr id="11" name="Picture 2" descr="C:\Users\Hanka\Pictures\3třída\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14022" y="3303490"/>
            <a:ext cx="1754460" cy="163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Hanka\Pictures\3třída\1237100063127416550nicubunu_Comic_characters_Older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155" y="2235287"/>
            <a:ext cx="1111783" cy="278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1606" y="5661248"/>
            <a:ext cx="8260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slim</a:t>
            </a:r>
            <a:r>
              <a:rPr lang="cs-CZ" sz="4000" dirty="0"/>
              <a:t> </a:t>
            </a:r>
            <a:r>
              <a:rPr lang="cs-CZ" sz="4000" dirty="0" smtClean="0"/>
              <a:t>    fat     </a:t>
            </a:r>
            <a:r>
              <a:rPr lang="cs-CZ" sz="4000" dirty="0" err="1" smtClean="0"/>
              <a:t>tall</a:t>
            </a:r>
            <a:r>
              <a:rPr lang="cs-CZ" sz="4000" dirty="0"/>
              <a:t> </a:t>
            </a:r>
            <a:r>
              <a:rPr lang="cs-CZ" sz="4000" dirty="0" smtClean="0"/>
              <a:t>    </a:t>
            </a:r>
            <a:r>
              <a:rPr lang="cs-CZ" sz="4000" dirty="0" err="1" smtClean="0"/>
              <a:t>young</a:t>
            </a:r>
            <a:r>
              <a:rPr lang="cs-CZ" sz="4000" dirty="0" smtClean="0"/>
              <a:t>     </a:t>
            </a:r>
            <a:r>
              <a:rPr lang="cs-CZ" sz="4000" dirty="0" err="1" smtClean="0"/>
              <a:t>old</a:t>
            </a:r>
            <a:r>
              <a:rPr lang="cs-CZ" sz="4000" dirty="0" smtClean="0"/>
              <a:t>     </a:t>
            </a:r>
            <a:r>
              <a:rPr lang="cs-CZ" sz="4000" dirty="0" err="1" smtClean="0"/>
              <a:t>short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6592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-8263" y="0"/>
            <a:ext cx="72826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Sort </a:t>
            </a:r>
            <a:r>
              <a:rPr lang="cs-CZ" sz="2000" b="1" dirty="0" err="1"/>
              <a:t>out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letters</a:t>
            </a:r>
            <a:r>
              <a:rPr lang="cs-CZ" sz="2000" b="1" dirty="0"/>
              <a:t>. </a:t>
            </a:r>
            <a:r>
              <a:rPr lang="cs-CZ" sz="2000" b="1" dirty="0" err="1"/>
              <a:t>Find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words</a:t>
            </a:r>
            <a:r>
              <a:rPr lang="cs-CZ" sz="2000" b="1" dirty="0" smtClean="0"/>
              <a:t>. (Setřiď písmenka. Najdi slova.)</a:t>
            </a:r>
            <a:endParaRPr lang="cs-CZ" sz="2000" dirty="0"/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pic>
        <p:nvPicPr>
          <p:cNvPr id="8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0" y="633353"/>
            <a:ext cx="1215609" cy="407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87700" y="707886"/>
            <a:ext cx="1072839" cy="289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4833600"/>
            <a:ext cx="233515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Hanka\Pictures\3třída\11970982971649151625SteveLambert_Jamie_O_Shea_Read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848" y="3978000"/>
            <a:ext cx="579579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anka\Pictures\3třída\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3138" y="5418000"/>
            <a:ext cx="154313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Users\Hanka\Pictures\3třída\1237100063127416550nicubunu_Comic_characters_Older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814" y="758622"/>
            <a:ext cx="1111783" cy="278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86427" y="5064057"/>
            <a:ext cx="1205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SMIL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60539" y="2343456"/>
            <a:ext cx="16006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RTSHO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70715" y="2344168"/>
            <a:ext cx="11240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LLAT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88730" y="5064057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TAF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85993" y="5064057"/>
            <a:ext cx="1745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GNUOY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36983" y="2319397"/>
            <a:ext cx="10567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ODL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674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-8263" y="0"/>
            <a:ext cx="10598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Answer</a:t>
            </a:r>
            <a:r>
              <a:rPr lang="cs-CZ" sz="2000" b="1" dirty="0" smtClean="0"/>
              <a:t>:</a:t>
            </a:r>
            <a:endParaRPr lang="cs-CZ" sz="2000" dirty="0"/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pic>
        <p:nvPicPr>
          <p:cNvPr id="8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0" y="633353"/>
            <a:ext cx="1215609" cy="407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87700" y="707886"/>
            <a:ext cx="1072839" cy="289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1" y="4833600"/>
            <a:ext cx="233515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Hanka\Pictures\3třída\11970982971649151625SteveLambert_Jamie_O_Shea_Read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848" y="3978000"/>
            <a:ext cx="579579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anka\Pictures\3třída\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03138" y="5418000"/>
            <a:ext cx="154313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Users\Hanka\Pictures\3třída\1237100063127416550nicubunu_Comic_characters_Older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814" y="758622"/>
            <a:ext cx="1111783" cy="278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86427" y="5064057"/>
            <a:ext cx="1205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SLIM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60539" y="2343456"/>
            <a:ext cx="1603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SHORT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70715" y="2344168"/>
            <a:ext cx="11240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TALL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88730" y="5064057"/>
            <a:ext cx="8980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FAT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85993" y="5064057"/>
            <a:ext cx="1742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YOUNG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36983" y="2319397"/>
            <a:ext cx="10567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OLD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6121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33" y="2276872"/>
            <a:ext cx="85808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2123" y="3140848"/>
            <a:ext cx="66809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856" y="400110"/>
            <a:ext cx="233515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anka\Pictures\3třída\1197104033407185997papapishu_Baby_girl_sitt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65" y="5301208"/>
            <a:ext cx="106182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ka\Pictures\3třída\old-man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633" y="5301208"/>
            <a:ext cx="120924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44839" y="1208270"/>
            <a:ext cx="18915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Heʼs</a:t>
            </a:r>
            <a:r>
              <a:rPr lang="cs-CZ" sz="4000" dirty="0" smtClean="0"/>
              <a:t> fat.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80522" y="3140848"/>
            <a:ext cx="19769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Heʼs</a:t>
            </a:r>
            <a:r>
              <a:rPr lang="cs-CZ" sz="4000" dirty="0" smtClean="0"/>
              <a:t> </a:t>
            </a:r>
            <a:r>
              <a:rPr lang="cs-CZ" sz="4000" dirty="0" err="1" smtClean="0"/>
              <a:t>tall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5930" y="5517232"/>
            <a:ext cx="27963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Sheʼs</a:t>
            </a:r>
            <a:r>
              <a:rPr lang="cs-CZ" sz="4000" dirty="0" smtClean="0"/>
              <a:t> </a:t>
            </a:r>
            <a:r>
              <a:rPr lang="cs-CZ" sz="4000" dirty="0" err="1" smtClean="0"/>
              <a:t>young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2483" y="1208270"/>
            <a:ext cx="23631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Sheʼs</a:t>
            </a:r>
            <a:r>
              <a:rPr lang="cs-CZ" sz="4000" dirty="0" smtClean="0"/>
              <a:t> </a:t>
            </a:r>
            <a:r>
              <a:rPr lang="cs-CZ" sz="4000" dirty="0" err="1" smtClean="0"/>
              <a:t>slim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3140848"/>
            <a:ext cx="24240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Heʼs</a:t>
            </a:r>
            <a:r>
              <a:rPr lang="cs-CZ" sz="4000" dirty="0" smtClean="0"/>
              <a:t> </a:t>
            </a:r>
            <a:r>
              <a:rPr lang="cs-CZ" sz="4000" dirty="0" err="1" smtClean="0"/>
              <a:t>short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8623" y="5517232"/>
            <a:ext cx="1989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Heʼs</a:t>
            </a:r>
            <a:r>
              <a:rPr lang="cs-CZ" sz="4000" dirty="0" smtClean="0"/>
              <a:t> </a:t>
            </a:r>
            <a:r>
              <a:rPr lang="cs-CZ" sz="4000" dirty="0" err="1" smtClean="0"/>
              <a:t>old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4100" name="Picture 4" descr="C:\Users\Hanka\Pictures\3třída\12236132611873028248baigos_blond_girl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082" y="303104"/>
            <a:ext cx="538171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-11084" y="0"/>
            <a:ext cx="3283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Make </a:t>
            </a:r>
            <a:r>
              <a:rPr lang="cs-CZ" sz="2000" dirty="0" err="1" smtClean="0"/>
              <a:t>sentences</a:t>
            </a:r>
            <a:r>
              <a:rPr lang="cs-CZ" sz="2000" dirty="0" smtClean="0"/>
              <a:t>. (Utvoř věty.)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514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56"/>
            <a:ext cx="8229600" cy="1143000"/>
          </a:xfrm>
        </p:spPr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2592288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fat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err="1" smtClean="0"/>
              <a:t>slim</a:t>
            </a:r>
            <a:endParaRPr lang="cs-CZ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err="1" smtClean="0"/>
              <a:t>tall</a:t>
            </a:r>
            <a:endParaRPr lang="cs-CZ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err="1" smtClean="0"/>
              <a:t>short</a:t>
            </a:r>
            <a:endParaRPr lang="cs-CZ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err="1" smtClean="0"/>
              <a:t>old</a:t>
            </a:r>
            <a:endParaRPr lang="cs-CZ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err="1" smtClean="0"/>
              <a:t>young</a:t>
            </a:r>
            <a:endParaRPr lang="cs-CZ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err="1" smtClean="0"/>
              <a:t>Heʼs</a:t>
            </a:r>
            <a:r>
              <a:rPr lang="cs-CZ" dirty="0" smtClean="0"/>
              <a:t>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err="1" smtClean="0"/>
              <a:t>Sheʼs</a:t>
            </a:r>
            <a:r>
              <a:rPr lang="cs-CZ" dirty="0" smtClean="0"/>
              <a:t> </a:t>
            </a:r>
            <a:r>
              <a:rPr lang="cs-CZ" dirty="0" err="1" smtClean="0"/>
              <a:t>slim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699792" y="1268760"/>
            <a:ext cx="2664296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tlustý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štíhlý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vysoký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malý (vzrůstem)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starý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mladý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On je vysoký.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Ona je štíhlá.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51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84447"/>
          </a:xfrm>
        </p:spPr>
        <p:txBody>
          <a:bodyPr>
            <a:normAutofit/>
          </a:bodyPr>
          <a:lstStyle/>
          <a:p>
            <a:pPr algn="l"/>
            <a:r>
              <a:rPr lang="cs-CZ" sz="2000" dirty="0" err="1" smtClean="0"/>
              <a:t>Learn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rhyme</a:t>
            </a:r>
            <a:r>
              <a:rPr lang="cs-CZ" sz="2000" dirty="0" smtClean="0"/>
              <a:t>. (Nauč se básničku.)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54310" y="1143010"/>
            <a:ext cx="46908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Pat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smtClean="0"/>
              <a:t>fat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Pin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/>
              <a:t>slim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Paul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/>
              <a:t>tall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Mr</a:t>
            </a:r>
            <a:r>
              <a:rPr lang="cs-CZ" sz="4000" dirty="0" smtClean="0"/>
              <a:t> Pot </a:t>
            </a:r>
            <a:r>
              <a:rPr lang="cs-CZ" sz="4000" dirty="0" err="1" smtClean="0"/>
              <a:t>is</a:t>
            </a:r>
            <a:r>
              <a:rPr lang="cs-CZ" sz="4000" dirty="0" smtClean="0"/>
              <a:t> very </a:t>
            </a:r>
            <a:r>
              <a:rPr lang="cs-CZ" sz="4000" b="1" dirty="0" err="1" smtClean="0"/>
              <a:t>short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050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446" y="476672"/>
            <a:ext cx="1207614" cy="405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nka\Pictures\3třída\11949846271031493672groom1_jarno_vasama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4300007"/>
            <a:ext cx="936104" cy="2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ka\Pictures\3třída\12065573631452571103SteveLambert_Millard_Fillmore.svg.med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378" y="4792024"/>
            <a:ext cx="2372556" cy="182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ka\Pictures\3třída\11970982971649151625SteveLambert_Jamie_O_Shea_Reading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44" y="925052"/>
            <a:ext cx="557611" cy="277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39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05354"/>
            <a:ext cx="9144000" cy="5544616"/>
          </a:xfrm>
        </p:spPr>
        <p:txBody>
          <a:bodyPr>
            <a:noAutofit/>
          </a:bodyPr>
          <a:lstStyle/>
          <a:p>
            <a:pPr algn="l"/>
            <a:r>
              <a:rPr lang="cs-CZ" sz="1400" dirty="0">
                <a:hlinkClick r:id="rId2"/>
              </a:rPr>
              <a:t/>
            </a:r>
            <a:br>
              <a:rPr lang="cs-CZ" sz="1400" dirty="0">
                <a:hlinkClick r:id="rId2"/>
              </a:rPr>
            </a:br>
            <a:r>
              <a:rPr lang="cs-CZ" sz="1400" dirty="0" smtClean="0">
                <a:hlinkClick r:id="rId2"/>
              </a:rPr>
              <a:t> 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www.clker.com/cliparts/1/1/0/6/11949846271031493672groom1_jarno_vasamaa_01.svg.med.png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www.clker.com/cliparts/0/d/b/3/12065573631452571103SteveLambert_Millard_Fillmore.svg.med.png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www.clker.com/cliparts/f/7/c/e/1237100063127416550nicubunu_Comic_characters_Older.svg.med.png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www.clker.com/cliparts/1/5/e/1/11954221391976235078johnny_automatic_boy_playing_with_toy_truck.svg.med.png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www.clker.com/cliparts/5/e/7/5/11970982971649151625SteveLambert_Jamie_O_Shea_Reading.svg.med.png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www.clker.com/cliparts/8/2/8/a/1197104033407185997papapishu_Baby_girl_sitting.svg.med.png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www.clker.com/cliparts/U/3/t/v/6/Y/old-man-md.png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www.clker.com/cliparts/b/3/c/6/12236132611873028248baigos_blond_girl.svg.med.png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0" y="659895"/>
            <a:ext cx="64197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2012-04-03]. </a:t>
            </a:r>
            <a:r>
              <a:rPr lang="cs-CZ" dirty="0"/>
              <a:t>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37088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3346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221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My family - rhyme</vt:lpstr>
      <vt:lpstr>RHYME</vt:lpstr>
      <vt:lpstr>grandpa </vt:lpstr>
      <vt:lpstr>Prezentace aplikace PowerPoint</vt:lpstr>
      <vt:lpstr>Prezentace aplikace PowerPoint</vt:lpstr>
      <vt:lpstr>Prezentace aplikace PowerPoint</vt:lpstr>
      <vt:lpstr>Prezentace aplikace PowerPoint</vt:lpstr>
      <vt:lpstr>Vocabulary</vt:lpstr>
      <vt:lpstr>Learn the rhyme. (Nauč se básničku.)</vt:lpstr>
      <vt:lpstr>  http://www.clker.com/cliparts/1/1/0/6/11949846271031493672groom1_jarno_vasamaa_01.svg.med.png  http://www.clker.com/cliparts/0/d/b/3/12065573631452571103SteveLambert_Millard_Fillmore.svg.med.png  http://www.clker.com/cliparts/f/7/c/e/1237100063127416550nicubunu_Comic_characters_Older.svg.med.png   http://www.clker.com/cliparts/1/5/e/1/11954221391976235078johnny_automatic_boy_playing_with_toy_truck.svg.med.png  http://www.clker.com/cliparts/5/e/7/5/11970982971649151625SteveLambert_Jamie_O_Shea_Reading.svg.med.png  http://www.clker.com/cliparts/8/2/8/a/1197104033407185997papapishu_Baby_girl_sitting.svg.med.png  http://www.clker.com/cliparts/U/3/t/v/6/Y/old-man-md.png  http://www.clker.com/cliparts/b/3/c/6/12236132611873028248baigos_blond_girl.svg.med.png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</dc:creator>
  <cp:lastModifiedBy>Hanka</cp:lastModifiedBy>
  <cp:revision>46</cp:revision>
  <dcterms:created xsi:type="dcterms:W3CDTF">2012-04-03T19:43:55Z</dcterms:created>
  <dcterms:modified xsi:type="dcterms:W3CDTF">2012-05-12T20:51:55Z</dcterms:modified>
</cp:coreProperties>
</file>