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2"/>
  </p:notesMasterIdLst>
  <p:sldIdLst>
    <p:sldId id="257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VY_32_INOVACE_04_stupnice C dur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-1057" custLinFactNeighborY="2034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1AE19C-9223-4082-A827-9AD3D47FC885}" type="presOf" srcId="{4C35D32F-0EAB-4CD7-82EE-45574DC2A586}" destId="{8BEBB6EC-1DAA-4CAC-8A25-BC0FCBD5DBD5}" srcOrd="0" destOrd="0" presId="urn:microsoft.com/office/officeart/2005/8/layout/target3"/>
    <dgm:cxn modelId="{DE9C1034-2D12-4739-AB95-2FAEA8245D14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49B11E-3E04-47E6-B0A3-0228D2CE7B73}" type="presOf" srcId="{D1D4F407-5343-4D3F-B5B9-D407B03CAEB4}" destId="{D005CE8C-CC26-4C3E-AC11-E15060ECD759}" srcOrd="0" destOrd="0" presId="urn:microsoft.com/office/officeart/2005/8/layout/target3"/>
    <dgm:cxn modelId="{C890B011-2243-438F-B6C6-A5ADB4D45CFE}" type="presOf" srcId="{D1D4F407-5343-4D3F-B5B9-D407B03CAEB4}" destId="{AED2198E-93D5-4001-81B4-73124B309672}" srcOrd="1" destOrd="0" presId="urn:microsoft.com/office/officeart/2005/8/layout/target3"/>
    <dgm:cxn modelId="{A7733DC9-B7BD-47B5-AFD2-81FB1D25F128}" type="presOf" srcId="{D1B46980-6531-4606-95E6-44980827E919}" destId="{2BE915AB-18AA-4053-B92C-3BFC9ED204BB}" srcOrd="1" destOrd="0" presId="urn:microsoft.com/office/officeart/2005/8/layout/target3"/>
    <dgm:cxn modelId="{91728ADA-4A2D-4DD7-80B5-D45F02C616CC}" type="presOf" srcId="{D8197B8C-B260-4A16-BDF4-0947B075E274}" destId="{5A5FFA88-C948-4069-8E93-59FA12366E83}" srcOrd="1" destOrd="0" presId="urn:microsoft.com/office/officeart/2005/8/layout/target3"/>
    <dgm:cxn modelId="{BCB2F650-3DAE-49D8-9FA5-5924593F2DD1}" type="presOf" srcId="{757F3AB3-0718-4624-B441-E567A8F0AB56}" destId="{333A1088-737F-45CB-B68E-254E46348037}" srcOrd="0" destOrd="0" presId="urn:microsoft.com/office/officeart/2005/8/layout/target3"/>
    <dgm:cxn modelId="{94377DFC-FCC0-4A66-8DDD-884304007291}" type="presOf" srcId="{D8197B8C-B260-4A16-BDF4-0947B075E274}" destId="{25B08C86-7E15-44DC-BE7F-FFB55DD49D12}" srcOrd="0" destOrd="0" presId="urn:microsoft.com/office/officeart/2005/8/layout/target3"/>
    <dgm:cxn modelId="{E1F0ADE9-246F-4084-8346-C63C27897AA6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F901D6-8344-4E99-B39B-DE4362078D35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3543126-E199-49FE-B297-E4D54B0C7284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2EF90F9-CFAD-4F38-A05D-5F8E3ECED8C1}" type="presParOf" srcId="{333A1088-737F-45CB-B68E-254E46348037}" destId="{F5ABB229-8D3B-4694-996A-96F23CF14429}" srcOrd="0" destOrd="0" presId="urn:microsoft.com/office/officeart/2005/8/layout/target3"/>
    <dgm:cxn modelId="{1632CB01-1868-465C-9FB2-436CC43E9FA4}" type="presParOf" srcId="{333A1088-737F-45CB-B68E-254E46348037}" destId="{F41139FD-01EE-4571-8B17-4FB00FC51163}" srcOrd="1" destOrd="0" presId="urn:microsoft.com/office/officeart/2005/8/layout/target3"/>
    <dgm:cxn modelId="{99835E02-BBF4-4862-921E-6A930DD85920}" type="presParOf" srcId="{333A1088-737F-45CB-B68E-254E46348037}" destId="{D005CE8C-CC26-4C3E-AC11-E15060ECD759}" srcOrd="2" destOrd="0" presId="urn:microsoft.com/office/officeart/2005/8/layout/target3"/>
    <dgm:cxn modelId="{7BABA26B-3003-45FA-B8DB-25A18169D069}" type="presParOf" srcId="{333A1088-737F-45CB-B68E-254E46348037}" destId="{2C702D82-9B77-49B7-9568-BB8EB47C3372}" srcOrd="3" destOrd="0" presId="urn:microsoft.com/office/officeart/2005/8/layout/target3"/>
    <dgm:cxn modelId="{82F9C5C2-7EE0-4D3A-A98D-1990DAB7C75E}" type="presParOf" srcId="{333A1088-737F-45CB-B68E-254E46348037}" destId="{A52A0455-90FF-4808-ABD0-F02540D31D5A}" srcOrd="4" destOrd="0" presId="urn:microsoft.com/office/officeart/2005/8/layout/target3"/>
    <dgm:cxn modelId="{BE761092-CE57-428D-84E5-C4617EBC7D89}" type="presParOf" srcId="{333A1088-737F-45CB-B68E-254E46348037}" destId="{6140AFEC-043D-4C43-A2F9-D0F5331DF3A3}" srcOrd="5" destOrd="0" presId="urn:microsoft.com/office/officeart/2005/8/layout/target3"/>
    <dgm:cxn modelId="{3BCE7245-76B1-45F1-95D1-714C8D278B36}" type="presParOf" srcId="{333A1088-737F-45CB-B68E-254E46348037}" destId="{9358AC05-5D7D-4327-9F80-1AD486AEA664}" srcOrd="6" destOrd="0" presId="urn:microsoft.com/office/officeart/2005/8/layout/target3"/>
    <dgm:cxn modelId="{D179FE8F-61BD-43C6-A804-17AF34F6968C}" type="presParOf" srcId="{333A1088-737F-45CB-B68E-254E46348037}" destId="{313FC574-E1CD-4FB4-B054-0B805CE0447D}" srcOrd="7" destOrd="0" presId="urn:microsoft.com/office/officeart/2005/8/layout/target3"/>
    <dgm:cxn modelId="{A6CE51AB-A641-458C-B51B-7A42734B6840}" type="presParOf" srcId="{333A1088-737F-45CB-B68E-254E46348037}" destId="{619D679B-A015-4ECF-8348-D1034C574F40}" srcOrd="8" destOrd="0" presId="urn:microsoft.com/office/officeart/2005/8/layout/target3"/>
    <dgm:cxn modelId="{2501F42D-A166-41C4-9590-4A678E48431C}" type="presParOf" srcId="{333A1088-737F-45CB-B68E-254E46348037}" destId="{322283A8-4A27-4CDA-BAE3-F381106A9174}" srcOrd="9" destOrd="0" presId="urn:microsoft.com/office/officeart/2005/8/layout/target3"/>
    <dgm:cxn modelId="{C344B25C-795E-477A-BADB-F1EA4F755CEC}" type="presParOf" srcId="{333A1088-737F-45CB-B68E-254E46348037}" destId="{FFC9F71D-1B4F-4AD9-A4A6-86ADEFC8AF5C}" srcOrd="10" destOrd="0" presId="urn:microsoft.com/office/officeart/2005/8/layout/target3"/>
    <dgm:cxn modelId="{46EC3457-6B61-4250-9896-5B501A1D6244}" type="presParOf" srcId="{333A1088-737F-45CB-B68E-254E46348037}" destId="{25B08C86-7E15-44DC-BE7F-FFB55DD49D12}" srcOrd="11" destOrd="0" presId="urn:microsoft.com/office/officeart/2005/8/layout/target3"/>
    <dgm:cxn modelId="{687BACFE-D094-4514-A85D-553820DCE3B2}" type="presParOf" srcId="{333A1088-737F-45CB-B68E-254E46348037}" destId="{76644BE8-9D7C-4C09-B250-3D10AF48CBB7}" srcOrd="12" destOrd="0" presId="urn:microsoft.com/office/officeart/2005/8/layout/target3"/>
    <dgm:cxn modelId="{3F411DE9-E73B-4FAE-A456-070A2F3F9DC6}" type="presParOf" srcId="{333A1088-737F-45CB-B68E-254E46348037}" destId="{EE85B701-7295-41C0-BA7A-34D3756A2AE6}" srcOrd="13" destOrd="0" presId="urn:microsoft.com/office/officeart/2005/8/layout/target3"/>
    <dgm:cxn modelId="{A4F61C99-6E18-4DCC-9172-17EB1F240F9E}" type="presParOf" srcId="{333A1088-737F-45CB-B68E-254E46348037}" destId="{8BEBB6EC-1DAA-4CAC-8A25-BC0FCBD5DBD5}" srcOrd="14" destOrd="0" presId="urn:microsoft.com/office/officeart/2005/8/layout/target3"/>
    <dgm:cxn modelId="{0125ABAD-5336-4C26-B2DF-3E427EE4EF3F}" type="presParOf" srcId="{333A1088-737F-45CB-B68E-254E46348037}" destId="{AED2198E-93D5-4001-81B4-73124B309672}" srcOrd="15" destOrd="0" presId="urn:microsoft.com/office/officeart/2005/8/layout/target3"/>
    <dgm:cxn modelId="{F9BE7BF1-53CE-461D-A445-98947BF6AD96}" type="presParOf" srcId="{333A1088-737F-45CB-B68E-254E46348037}" destId="{2BE915AB-18AA-4053-B92C-3BFC9ED204BB}" srcOrd="16" destOrd="0" presId="urn:microsoft.com/office/officeart/2005/8/layout/target3"/>
    <dgm:cxn modelId="{114CE743-0D47-458D-BE1B-0179CD45B947}" type="presParOf" srcId="{333A1088-737F-45CB-B68E-254E46348037}" destId="{6BB5E863-4638-4E1D-BFDE-399D028AC4ED}" srcOrd="17" destOrd="0" presId="urn:microsoft.com/office/officeart/2005/8/layout/target3"/>
    <dgm:cxn modelId="{99CFD75E-8A8F-4A06-ADDB-670C8C6E3376}" type="presParOf" srcId="{333A1088-737F-45CB-B68E-254E46348037}" destId="{5A5FFA88-C948-4069-8E93-59FA12366E83}" srcOrd="18" destOrd="0" presId="urn:microsoft.com/office/officeart/2005/8/layout/target3"/>
    <dgm:cxn modelId="{56B491BA-BA59-4D47-B8F8-45D88040379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BA1720-B348-4995-8CC4-E0306F26F7DA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581455F1-F585-4BB9-BCD4-40AC87C68DEA}">
      <dgm:prSet/>
      <dgm:spPr/>
      <dgm:t>
        <a:bodyPr/>
        <a:lstStyle/>
        <a:p>
          <a:pPr rtl="0"/>
          <a:r>
            <a:rPr lang="cs-CZ" dirty="0" smtClean="0"/>
            <a:t>C dur  řada 8 tónů</a:t>
          </a:r>
          <a:endParaRPr lang="cs-CZ" dirty="0"/>
        </a:p>
      </dgm:t>
    </dgm:pt>
    <dgm:pt modelId="{FB92BB60-7526-4B9E-969D-F254E9AE1242}" type="parTrans" cxnId="{132510FE-1EC5-435C-B578-14765D81B0B0}">
      <dgm:prSet/>
      <dgm:spPr/>
      <dgm:t>
        <a:bodyPr/>
        <a:lstStyle/>
        <a:p>
          <a:endParaRPr lang="cs-CZ"/>
        </a:p>
      </dgm:t>
    </dgm:pt>
    <dgm:pt modelId="{95E8CCFA-9565-49F8-BEAC-DE36E451E404}" type="sibTrans" cxnId="{132510FE-1EC5-435C-B578-14765D81B0B0}">
      <dgm:prSet/>
      <dgm:spPr/>
      <dgm:t>
        <a:bodyPr/>
        <a:lstStyle/>
        <a:p>
          <a:endParaRPr lang="cs-CZ"/>
        </a:p>
      </dgm:t>
    </dgm:pt>
    <dgm:pt modelId="{2A8BA42C-1E51-4E2D-A4E7-0F9A69C41CF8}">
      <dgm:prSet/>
      <dgm:spPr/>
      <dgm:t>
        <a:bodyPr/>
        <a:lstStyle/>
        <a:p>
          <a:pPr rtl="0"/>
          <a:r>
            <a:rPr lang="cs-CZ" dirty="0" smtClean="0"/>
            <a:t>C1, D, E, F, G, A, H, C2</a:t>
          </a:r>
          <a:endParaRPr lang="cs-CZ" dirty="0"/>
        </a:p>
      </dgm:t>
    </dgm:pt>
    <dgm:pt modelId="{3D0A4E88-E9F4-4A2C-B044-AE25CB42B1A7}" type="parTrans" cxnId="{767C730A-41F1-48FB-A02D-C61A2112F1E3}">
      <dgm:prSet/>
      <dgm:spPr/>
      <dgm:t>
        <a:bodyPr/>
        <a:lstStyle/>
        <a:p>
          <a:endParaRPr lang="cs-CZ"/>
        </a:p>
      </dgm:t>
    </dgm:pt>
    <dgm:pt modelId="{8C22DF41-3E50-4BCC-BDB6-FFDAD75E9B91}" type="sibTrans" cxnId="{767C730A-41F1-48FB-A02D-C61A2112F1E3}">
      <dgm:prSet/>
      <dgm:spPr/>
      <dgm:t>
        <a:bodyPr/>
        <a:lstStyle/>
        <a:p>
          <a:endParaRPr lang="cs-CZ"/>
        </a:p>
      </dgm:t>
    </dgm:pt>
    <dgm:pt modelId="{554D5526-B4E3-42A2-AE8D-7F7B4A695816}">
      <dgm:prSet/>
      <dgm:spPr/>
      <dgm:t>
        <a:bodyPr/>
        <a:lstStyle/>
        <a:p>
          <a:pPr rtl="0"/>
          <a:endParaRPr lang="cs-CZ" dirty="0"/>
        </a:p>
      </dgm:t>
    </dgm:pt>
    <dgm:pt modelId="{D54EDE69-71CD-45FC-B3FB-9B9F84B5079E}" type="parTrans" cxnId="{DA3C5CFD-45B3-437E-9F41-EC70B4B0F004}">
      <dgm:prSet/>
      <dgm:spPr/>
      <dgm:t>
        <a:bodyPr/>
        <a:lstStyle/>
        <a:p>
          <a:endParaRPr lang="cs-CZ"/>
        </a:p>
      </dgm:t>
    </dgm:pt>
    <dgm:pt modelId="{1478C255-352B-4474-BA4E-AD79A6F08010}" type="sibTrans" cxnId="{DA3C5CFD-45B3-437E-9F41-EC70B4B0F004}">
      <dgm:prSet/>
      <dgm:spPr/>
      <dgm:t>
        <a:bodyPr/>
        <a:lstStyle/>
        <a:p>
          <a:endParaRPr lang="cs-CZ"/>
        </a:p>
      </dgm:t>
    </dgm:pt>
    <dgm:pt modelId="{F7D62C91-1F98-4ED6-8226-044CACCF3906}">
      <dgm:prSet/>
      <dgm:spPr/>
      <dgm:t>
        <a:bodyPr/>
        <a:lstStyle/>
        <a:p>
          <a:pPr rtl="0"/>
          <a:r>
            <a:rPr lang="cs-CZ" dirty="0" smtClean="0"/>
            <a:t>Tóny v mezerách  f, a, c2</a:t>
          </a:r>
          <a:endParaRPr lang="cs-CZ" dirty="0"/>
        </a:p>
      </dgm:t>
    </dgm:pt>
    <dgm:pt modelId="{DBC84588-0ED6-4B79-B451-C60A385C6761}" type="parTrans" cxnId="{84E213D6-5E81-4B2C-B119-A0CADF38B4E3}">
      <dgm:prSet/>
      <dgm:spPr/>
      <dgm:t>
        <a:bodyPr/>
        <a:lstStyle/>
        <a:p>
          <a:endParaRPr lang="cs-CZ"/>
        </a:p>
      </dgm:t>
    </dgm:pt>
    <dgm:pt modelId="{8E35B38D-63D3-4603-A55E-083A25CE1D31}" type="sibTrans" cxnId="{84E213D6-5E81-4B2C-B119-A0CADF38B4E3}">
      <dgm:prSet/>
      <dgm:spPr/>
      <dgm:t>
        <a:bodyPr/>
        <a:lstStyle/>
        <a:p>
          <a:endParaRPr lang="cs-CZ"/>
        </a:p>
      </dgm:t>
    </dgm:pt>
    <dgm:pt modelId="{C846DC0F-CC62-4BE2-9EE7-EB2367B5C948}">
      <dgm:prSet/>
      <dgm:spPr/>
      <dgm:t>
        <a:bodyPr/>
        <a:lstStyle/>
        <a:p>
          <a:pPr rtl="0"/>
          <a:r>
            <a:rPr lang="cs-CZ" dirty="0" smtClean="0"/>
            <a:t>Tóny na linkách  e, g, h</a:t>
          </a:r>
          <a:endParaRPr lang="cs-CZ" dirty="0"/>
        </a:p>
      </dgm:t>
    </dgm:pt>
    <dgm:pt modelId="{26A4B499-E090-4ADD-90B9-BD6431A23CA2}" type="parTrans" cxnId="{4DE09024-B1C7-4177-9FD5-0751B36B79C4}">
      <dgm:prSet/>
      <dgm:spPr/>
      <dgm:t>
        <a:bodyPr/>
        <a:lstStyle/>
        <a:p>
          <a:endParaRPr lang="cs-CZ"/>
        </a:p>
      </dgm:t>
    </dgm:pt>
    <dgm:pt modelId="{982DE37D-2ADE-4FA7-A593-CF90172C4299}" type="sibTrans" cxnId="{4DE09024-B1C7-4177-9FD5-0751B36B79C4}">
      <dgm:prSet/>
      <dgm:spPr/>
      <dgm:t>
        <a:bodyPr/>
        <a:lstStyle/>
        <a:p>
          <a:endParaRPr lang="cs-CZ"/>
        </a:p>
      </dgm:t>
    </dgm:pt>
    <dgm:pt modelId="{78FD62AA-DE92-4739-A14B-21EBA8796521}">
      <dgm:prSet/>
      <dgm:spPr/>
      <dgm:t>
        <a:bodyPr/>
        <a:lstStyle/>
        <a:p>
          <a:pPr rtl="0"/>
          <a:r>
            <a:rPr lang="cs-CZ" dirty="0" smtClean="0"/>
            <a:t>Tóny pod linkou d</a:t>
          </a:r>
          <a:endParaRPr lang="cs-CZ" dirty="0"/>
        </a:p>
      </dgm:t>
    </dgm:pt>
    <dgm:pt modelId="{1CA26906-8BF5-4D3F-BA92-20CFB6EB20E6}" type="parTrans" cxnId="{2FA715D6-B340-478F-A8E4-B53C1CEC4EC6}">
      <dgm:prSet/>
      <dgm:spPr/>
      <dgm:t>
        <a:bodyPr/>
        <a:lstStyle/>
        <a:p>
          <a:endParaRPr lang="cs-CZ"/>
        </a:p>
      </dgm:t>
    </dgm:pt>
    <dgm:pt modelId="{4DD0AAF8-FD47-4014-935D-8A20014E40B2}" type="sibTrans" cxnId="{2FA715D6-B340-478F-A8E4-B53C1CEC4EC6}">
      <dgm:prSet/>
      <dgm:spPr/>
      <dgm:t>
        <a:bodyPr/>
        <a:lstStyle/>
        <a:p>
          <a:endParaRPr lang="cs-CZ"/>
        </a:p>
      </dgm:t>
    </dgm:pt>
    <dgm:pt modelId="{861A4FB9-37FC-46F3-BA0B-2B7A43FDAE94}">
      <dgm:prSet/>
      <dgm:spPr/>
      <dgm:t>
        <a:bodyPr/>
        <a:lstStyle/>
        <a:p>
          <a:pPr rtl="0"/>
          <a:r>
            <a:rPr lang="cs-CZ" dirty="0" smtClean="0"/>
            <a:t>Tón na pomocné lince c1</a:t>
          </a:r>
          <a:endParaRPr lang="cs-CZ" dirty="0"/>
        </a:p>
      </dgm:t>
    </dgm:pt>
    <dgm:pt modelId="{876B5DD2-6D7A-49E1-B18E-4086FEF90E52}" type="parTrans" cxnId="{750BEBA2-2F1E-4643-955D-637E67080D83}">
      <dgm:prSet/>
      <dgm:spPr/>
      <dgm:t>
        <a:bodyPr/>
        <a:lstStyle/>
        <a:p>
          <a:endParaRPr lang="cs-CZ"/>
        </a:p>
      </dgm:t>
    </dgm:pt>
    <dgm:pt modelId="{F009077A-5933-4458-BE81-53022F678EC9}" type="sibTrans" cxnId="{750BEBA2-2F1E-4643-955D-637E67080D83}">
      <dgm:prSet/>
      <dgm:spPr/>
      <dgm:t>
        <a:bodyPr/>
        <a:lstStyle/>
        <a:p>
          <a:endParaRPr lang="cs-CZ"/>
        </a:p>
      </dgm:t>
    </dgm:pt>
    <dgm:pt modelId="{AC242454-AB28-4C8F-A3D3-6F281699E6AE}" type="pres">
      <dgm:prSet presAssocID="{10BA1720-B348-4995-8CC4-E0306F26F7D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D097DC-48BE-4737-ADE1-12CF7E790B59}" type="pres">
      <dgm:prSet presAssocID="{581455F1-F585-4BB9-BCD4-40AC87C68DE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21F840-647C-445E-8E85-E469E9BECC37}" type="pres">
      <dgm:prSet presAssocID="{95E8CCFA-9565-49F8-BEAC-DE36E451E404}" presName="sibTrans" presStyleLbl="sibTrans2D1" presStyleIdx="0" presStyleCnt="6"/>
      <dgm:spPr/>
      <dgm:t>
        <a:bodyPr/>
        <a:lstStyle/>
        <a:p>
          <a:endParaRPr lang="cs-CZ"/>
        </a:p>
      </dgm:t>
    </dgm:pt>
    <dgm:pt modelId="{270BABF1-350E-418E-9434-D675A7AF966C}" type="pres">
      <dgm:prSet presAssocID="{95E8CCFA-9565-49F8-BEAC-DE36E451E404}" presName="connectorText" presStyleLbl="sibTrans2D1" presStyleIdx="0" presStyleCnt="6"/>
      <dgm:spPr/>
      <dgm:t>
        <a:bodyPr/>
        <a:lstStyle/>
        <a:p>
          <a:endParaRPr lang="cs-CZ"/>
        </a:p>
      </dgm:t>
    </dgm:pt>
    <dgm:pt modelId="{15C1D3F9-A9C2-4796-865C-7E434BC888D0}" type="pres">
      <dgm:prSet presAssocID="{2A8BA42C-1E51-4E2D-A4E7-0F9A69C41CF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F49F57-2CFD-465E-B20B-0E874F5B6642}" type="pres">
      <dgm:prSet presAssocID="{8C22DF41-3E50-4BCC-BDB6-FFDAD75E9B91}" presName="sibTrans" presStyleLbl="sibTrans2D1" presStyleIdx="1" presStyleCnt="6"/>
      <dgm:spPr/>
      <dgm:t>
        <a:bodyPr/>
        <a:lstStyle/>
        <a:p>
          <a:endParaRPr lang="cs-CZ"/>
        </a:p>
      </dgm:t>
    </dgm:pt>
    <dgm:pt modelId="{D2FC1D0F-2A0F-4FA8-891F-591FD53C88A7}" type="pres">
      <dgm:prSet presAssocID="{8C22DF41-3E50-4BCC-BDB6-FFDAD75E9B91}" presName="connectorText" presStyleLbl="sibTrans2D1" presStyleIdx="1" presStyleCnt="6"/>
      <dgm:spPr/>
      <dgm:t>
        <a:bodyPr/>
        <a:lstStyle/>
        <a:p>
          <a:endParaRPr lang="cs-CZ"/>
        </a:p>
      </dgm:t>
    </dgm:pt>
    <dgm:pt modelId="{826891C7-5467-4045-97CD-7FB0F014FA2C}" type="pres">
      <dgm:prSet presAssocID="{554D5526-B4E3-42A2-AE8D-7F7B4A69581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8492E0-EE29-4381-9737-C30A2D2BAE2D}" type="pres">
      <dgm:prSet presAssocID="{1478C255-352B-4474-BA4E-AD79A6F08010}" presName="sibTrans" presStyleLbl="sibTrans2D1" presStyleIdx="2" presStyleCnt="6"/>
      <dgm:spPr/>
      <dgm:t>
        <a:bodyPr/>
        <a:lstStyle/>
        <a:p>
          <a:endParaRPr lang="cs-CZ"/>
        </a:p>
      </dgm:t>
    </dgm:pt>
    <dgm:pt modelId="{3EA7E3C4-121E-4653-A457-6BE7F9E6931C}" type="pres">
      <dgm:prSet presAssocID="{1478C255-352B-4474-BA4E-AD79A6F08010}" presName="connectorText" presStyleLbl="sibTrans2D1" presStyleIdx="2" presStyleCnt="6"/>
      <dgm:spPr/>
      <dgm:t>
        <a:bodyPr/>
        <a:lstStyle/>
        <a:p>
          <a:endParaRPr lang="cs-CZ"/>
        </a:p>
      </dgm:t>
    </dgm:pt>
    <dgm:pt modelId="{1049CD6A-AAC4-4A65-AD9B-BB8A0CEE98CB}" type="pres">
      <dgm:prSet presAssocID="{F7D62C91-1F98-4ED6-8226-044CACCF390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F940F0-CAA1-464D-8B52-B79ED052125F}" type="pres">
      <dgm:prSet presAssocID="{8E35B38D-63D3-4603-A55E-083A25CE1D31}" presName="sibTrans" presStyleLbl="sibTrans2D1" presStyleIdx="3" presStyleCnt="6"/>
      <dgm:spPr/>
      <dgm:t>
        <a:bodyPr/>
        <a:lstStyle/>
        <a:p>
          <a:endParaRPr lang="cs-CZ"/>
        </a:p>
      </dgm:t>
    </dgm:pt>
    <dgm:pt modelId="{CB339367-835D-4DEF-BF17-266CC28F8A6E}" type="pres">
      <dgm:prSet presAssocID="{8E35B38D-63D3-4603-A55E-083A25CE1D31}" presName="connectorText" presStyleLbl="sibTrans2D1" presStyleIdx="3" presStyleCnt="6"/>
      <dgm:spPr/>
      <dgm:t>
        <a:bodyPr/>
        <a:lstStyle/>
        <a:p>
          <a:endParaRPr lang="cs-CZ"/>
        </a:p>
      </dgm:t>
    </dgm:pt>
    <dgm:pt modelId="{E8D4B33F-5E5D-4BD3-9899-CEB30F545339}" type="pres">
      <dgm:prSet presAssocID="{C846DC0F-CC62-4BE2-9EE7-EB2367B5C94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EF394C-D8D2-433A-8399-4CD188B92437}" type="pres">
      <dgm:prSet presAssocID="{982DE37D-2ADE-4FA7-A593-CF90172C4299}" presName="sibTrans" presStyleLbl="sibTrans2D1" presStyleIdx="4" presStyleCnt="6"/>
      <dgm:spPr/>
      <dgm:t>
        <a:bodyPr/>
        <a:lstStyle/>
        <a:p>
          <a:endParaRPr lang="cs-CZ"/>
        </a:p>
      </dgm:t>
    </dgm:pt>
    <dgm:pt modelId="{7A6C53C9-EDF8-48F7-86DE-E3C8074AEF7A}" type="pres">
      <dgm:prSet presAssocID="{982DE37D-2ADE-4FA7-A593-CF90172C4299}" presName="connectorText" presStyleLbl="sibTrans2D1" presStyleIdx="4" presStyleCnt="6"/>
      <dgm:spPr/>
      <dgm:t>
        <a:bodyPr/>
        <a:lstStyle/>
        <a:p>
          <a:endParaRPr lang="cs-CZ"/>
        </a:p>
      </dgm:t>
    </dgm:pt>
    <dgm:pt modelId="{4361A73F-89FA-42C6-9190-A5B4382006D2}" type="pres">
      <dgm:prSet presAssocID="{78FD62AA-DE92-4739-A14B-21EBA879652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D2043B-C2B4-45E6-BF54-F25D401BBDBB}" type="pres">
      <dgm:prSet presAssocID="{4DD0AAF8-FD47-4014-935D-8A20014E40B2}" presName="sibTrans" presStyleLbl="sibTrans2D1" presStyleIdx="5" presStyleCnt="6"/>
      <dgm:spPr/>
      <dgm:t>
        <a:bodyPr/>
        <a:lstStyle/>
        <a:p>
          <a:endParaRPr lang="cs-CZ"/>
        </a:p>
      </dgm:t>
    </dgm:pt>
    <dgm:pt modelId="{61F26F6F-27E5-47B8-AF8E-75CBF2B647F2}" type="pres">
      <dgm:prSet presAssocID="{4DD0AAF8-FD47-4014-935D-8A20014E40B2}" presName="connectorText" presStyleLbl="sibTrans2D1" presStyleIdx="5" presStyleCnt="6"/>
      <dgm:spPr/>
      <dgm:t>
        <a:bodyPr/>
        <a:lstStyle/>
        <a:p>
          <a:endParaRPr lang="cs-CZ"/>
        </a:p>
      </dgm:t>
    </dgm:pt>
    <dgm:pt modelId="{04076D43-0342-4D07-94F9-0CD94E725EF8}" type="pres">
      <dgm:prSet presAssocID="{861A4FB9-37FC-46F3-BA0B-2B7A43FDAE94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D45C36-A5A7-49F6-9FFC-4B42B7DD250C}" type="presOf" srcId="{F7D62C91-1F98-4ED6-8226-044CACCF3906}" destId="{1049CD6A-AAC4-4A65-AD9B-BB8A0CEE98CB}" srcOrd="0" destOrd="0" presId="urn:microsoft.com/office/officeart/2005/8/layout/process5"/>
    <dgm:cxn modelId="{BFCB2BEF-D259-454A-8E66-E70DCDA2BE1C}" type="presOf" srcId="{8C22DF41-3E50-4BCC-BDB6-FFDAD75E9B91}" destId="{CAF49F57-2CFD-465E-B20B-0E874F5B6642}" srcOrd="0" destOrd="0" presId="urn:microsoft.com/office/officeart/2005/8/layout/process5"/>
    <dgm:cxn modelId="{4DE09024-B1C7-4177-9FD5-0751B36B79C4}" srcId="{10BA1720-B348-4995-8CC4-E0306F26F7DA}" destId="{C846DC0F-CC62-4BE2-9EE7-EB2367B5C948}" srcOrd="4" destOrd="0" parTransId="{26A4B499-E090-4ADD-90B9-BD6431A23CA2}" sibTransId="{982DE37D-2ADE-4FA7-A593-CF90172C4299}"/>
    <dgm:cxn modelId="{0DE4F992-BFE2-41D6-A87E-0E37717836BF}" type="presOf" srcId="{8E35B38D-63D3-4603-A55E-083A25CE1D31}" destId="{02F940F0-CAA1-464D-8B52-B79ED052125F}" srcOrd="0" destOrd="0" presId="urn:microsoft.com/office/officeart/2005/8/layout/process5"/>
    <dgm:cxn modelId="{A40EFEC5-3CCE-4031-9C17-D35857601B7D}" type="presOf" srcId="{982DE37D-2ADE-4FA7-A593-CF90172C4299}" destId="{79EF394C-D8D2-433A-8399-4CD188B92437}" srcOrd="0" destOrd="0" presId="urn:microsoft.com/office/officeart/2005/8/layout/process5"/>
    <dgm:cxn modelId="{2FA715D6-B340-478F-A8E4-B53C1CEC4EC6}" srcId="{10BA1720-B348-4995-8CC4-E0306F26F7DA}" destId="{78FD62AA-DE92-4739-A14B-21EBA8796521}" srcOrd="5" destOrd="0" parTransId="{1CA26906-8BF5-4D3F-BA92-20CFB6EB20E6}" sibTransId="{4DD0AAF8-FD47-4014-935D-8A20014E40B2}"/>
    <dgm:cxn modelId="{12D066D4-D620-4573-988B-AB4D8CBDB6F9}" type="presOf" srcId="{1478C255-352B-4474-BA4E-AD79A6F08010}" destId="{3EA7E3C4-121E-4653-A457-6BE7F9E6931C}" srcOrd="1" destOrd="0" presId="urn:microsoft.com/office/officeart/2005/8/layout/process5"/>
    <dgm:cxn modelId="{8B7DD022-B1E0-41F5-A08A-7C07F34EA2C7}" type="presOf" srcId="{982DE37D-2ADE-4FA7-A593-CF90172C4299}" destId="{7A6C53C9-EDF8-48F7-86DE-E3C8074AEF7A}" srcOrd="1" destOrd="0" presId="urn:microsoft.com/office/officeart/2005/8/layout/process5"/>
    <dgm:cxn modelId="{2BB78F85-CC58-44B8-9F43-24618E35A52C}" type="presOf" srcId="{4DD0AAF8-FD47-4014-935D-8A20014E40B2}" destId="{61F26F6F-27E5-47B8-AF8E-75CBF2B647F2}" srcOrd="1" destOrd="0" presId="urn:microsoft.com/office/officeart/2005/8/layout/process5"/>
    <dgm:cxn modelId="{132510FE-1EC5-435C-B578-14765D81B0B0}" srcId="{10BA1720-B348-4995-8CC4-E0306F26F7DA}" destId="{581455F1-F585-4BB9-BCD4-40AC87C68DEA}" srcOrd="0" destOrd="0" parTransId="{FB92BB60-7526-4B9E-969D-F254E9AE1242}" sibTransId="{95E8CCFA-9565-49F8-BEAC-DE36E451E404}"/>
    <dgm:cxn modelId="{32749E43-6A81-4AB2-8440-0C6969BF8738}" type="presOf" srcId="{4DD0AAF8-FD47-4014-935D-8A20014E40B2}" destId="{9BD2043B-C2B4-45E6-BF54-F25D401BBDBB}" srcOrd="0" destOrd="0" presId="urn:microsoft.com/office/officeart/2005/8/layout/process5"/>
    <dgm:cxn modelId="{767C730A-41F1-48FB-A02D-C61A2112F1E3}" srcId="{10BA1720-B348-4995-8CC4-E0306F26F7DA}" destId="{2A8BA42C-1E51-4E2D-A4E7-0F9A69C41CF8}" srcOrd="1" destOrd="0" parTransId="{3D0A4E88-E9F4-4A2C-B044-AE25CB42B1A7}" sibTransId="{8C22DF41-3E50-4BCC-BDB6-FFDAD75E9B91}"/>
    <dgm:cxn modelId="{768A61B1-19EA-4E78-BFDE-A98412DB5705}" type="presOf" srcId="{581455F1-F585-4BB9-BCD4-40AC87C68DEA}" destId="{20D097DC-48BE-4737-ADE1-12CF7E790B59}" srcOrd="0" destOrd="0" presId="urn:microsoft.com/office/officeart/2005/8/layout/process5"/>
    <dgm:cxn modelId="{02397456-48C5-43CC-B1E3-0A0886703854}" type="presOf" srcId="{554D5526-B4E3-42A2-AE8D-7F7B4A695816}" destId="{826891C7-5467-4045-97CD-7FB0F014FA2C}" srcOrd="0" destOrd="0" presId="urn:microsoft.com/office/officeart/2005/8/layout/process5"/>
    <dgm:cxn modelId="{D98BDFA8-6FC8-4664-93D2-9EE69B3E575F}" type="presOf" srcId="{78FD62AA-DE92-4739-A14B-21EBA8796521}" destId="{4361A73F-89FA-42C6-9190-A5B4382006D2}" srcOrd="0" destOrd="0" presId="urn:microsoft.com/office/officeart/2005/8/layout/process5"/>
    <dgm:cxn modelId="{B0A5F4D8-83F0-444F-BA9E-81EBA13B75C1}" type="presOf" srcId="{861A4FB9-37FC-46F3-BA0B-2B7A43FDAE94}" destId="{04076D43-0342-4D07-94F9-0CD94E725EF8}" srcOrd="0" destOrd="0" presId="urn:microsoft.com/office/officeart/2005/8/layout/process5"/>
    <dgm:cxn modelId="{BB63885D-9C0E-4974-980A-2492ACA82637}" type="presOf" srcId="{8E35B38D-63D3-4603-A55E-083A25CE1D31}" destId="{CB339367-835D-4DEF-BF17-266CC28F8A6E}" srcOrd="1" destOrd="0" presId="urn:microsoft.com/office/officeart/2005/8/layout/process5"/>
    <dgm:cxn modelId="{750BEBA2-2F1E-4643-955D-637E67080D83}" srcId="{10BA1720-B348-4995-8CC4-E0306F26F7DA}" destId="{861A4FB9-37FC-46F3-BA0B-2B7A43FDAE94}" srcOrd="6" destOrd="0" parTransId="{876B5DD2-6D7A-49E1-B18E-4086FEF90E52}" sibTransId="{F009077A-5933-4458-BE81-53022F678EC9}"/>
    <dgm:cxn modelId="{11D543E4-7A58-4EDD-A4C2-C5F3C8532804}" type="presOf" srcId="{2A8BA42C-1E51-4E2D-A4E7-0F9A69C41CF8}" destId="{15C1D3F9-A9C2-4796-865C-7E434BC888D0}" srcOrd="0" destOrd="0" presId="urn:microsoft.com/office/officeart/2005/8/layout/process5"/>
    <dgm:cxn modelId="{281070BB-C033-49FA-B233-252BE4391730}" type="presOf" srcId="{1478C255-352B-4474-BA4E-AD79A6F08010}" destId="{008492E0-EE29-4381-9737-C30A2D2BAE2D}" srcOrd="0" destOrd="0" presId="urn:microsoft.com/office/officeart/2005/8/layout/process5"/>
    <dgm:cxn modelId="{8D23D6FC-8D3C-4BC2-A47D-58FECA76A7A7}" type="presOf" srcId="{10BA1720-B348-4995-8CC4-E0306F26F7DA}" destId="{AC242454-AB28-4C8F-A3D3-6F281699E6AE}" srcOrd="0" destOrd="0" presId="urn:microsoft.com/office/officeart/2005/8/layout/process5"/>
    <dgm:cxn modelId="{84E213D6-5E81-4B2C-B119-A0CADF38B4E3}" srcId="{10BA1720-B348-4995-8CC4-E0306F26F7DA}" destId="{F7D62C91-1F98-4ED6-8226-044CACCF3906}" srcOrd="3" destOrd="0" parTransId="{DBC84588-0ED6-4B79-B451-C60A385C6761}" sibTransId="{8E35B38D-63D3-4603-A55E-083A25CE1D31}"/>
    <dgm:cxn modelId="{DA3C5CFD-45B3-437E-9F41-EC70B4B0F004}" srcId="{10BA1720-B348-4995-8CC4-E0306F26F7DA}" destId="{554D5526-B4E3-42A2-AE8D-7F7B4A695816}" srcOrd="2" destOrd="0" parTransId="{D54EDE69-71CD-45FC-B3FB-9B9F84B5079E}" sibTransId="{1478C255-352B-4474-BA4E-AD79A6F08010}"/>
    <dgm:cxn modelId="{0B445E98-E1B8-4DCF-89C8-09E2F98D06A7}" type="presOf" srcId="{95E8CCFA-9565-49F8-BEAC-DE36E451E404}" destId="{A221F840-647C-445E-8E85-E469E9BECC37}" srcOrd="0" destOrd="0" presId="urn:microsoft.com/office/officeart/2005/8/layout/process5"/>
    <dgm:cxn modelId="{B7BD8397-00F0-458B-9E15-C434317AE3D4}" type="presOf" srcId="{C846DC0F-CC62-4BE2-9EE7-EB2367B5C948}" destId="{E8D4B33F-5E5D-4BD3-9899-CEB30F545339}" srcOrd="0" destOrd="0" presId="urn:microsoft.com/office/officeart/2005/8/layout/process5"/>
    <dgm:cxn modelId="{6C4B7F2F-2949-4455-95A1-9F680C9C3DBC}" type="presOf" srcId="{8C22DF41-3E50-4BCC-BDB6-FFDAD75E9B91}" destId="{D2FC1D0F-2A0F-4FA8-891F-591FD53C88A7}" srcOrd="1" destOrd="0" presId="urn:microsoft.com/office/officeart/2005/8/layout/process5"/>
    <dgm:cxn modelId="{97A92CC9-D42E-4C9F-81A0-A913E2AB9A27}" type="presOf" srcId="{95E8CCFA-9565-49F8-BEAC-DE36E451E404}" destId="{270BABF1-350E-418E-9434-D675A7AF966C}" srcOrd="1" destOrd="0" presId="urn:microsoft.com/office/officeart/2005/8/layout/process5"/>
    <dgm:cxn modelId="{F4465948-1697-4CEE-89AE-D88DB106C92C}" type="presParOf" srcId="{AC242454-AB28-4C8F-A3D3-6F281699E6AE}" destId="{20D097DC-48BE-4737-ADE1-12CF7E790B59}" srcOrd="0" destOrd="0" presId="urn:microsoft.com/office/officeart/2005/8/layout/process5"/>
    <dgm:cxn modelId="{37D6862C-F8F6-4325-8870-3898E4E03926}" type="presParOf" srcId="{AC242454-AB28-4C8F-A3D3-6F281699E6AE}" destId="{A221F840-647C-445E-8E85-E469E9BECC37}" srcOrd="1" destOrd="0" presId="urn:microsoft.com/office/officeart/2005/8/layout/process5"/>
    <dgm:cxn modelId="{5B06B522-55B7-4B8F-AA6E-1D64F1E885D6}" type="presParOf" srcId="{A221F840-647C-445E-8E85-E469E9BECC37}" destId="{270BABF1-350E-418E-9434-D675A7AF966C}" srcOrd="0" destOrd="0" presId="urn:microsoft.com/office/officeart/2005/8/layout/process5"/>
    <dgm:cxn modelId="{7D3F402A-DA54-442E-BA87-E1B859AC7EBB}" type="presParOf" srcId="{AC242454-AB28-4C8F-A3D3-6F281699E6AE}" destId="{15C1D3F9-A9C2-4796-865C-7E434BC888D0}" srcOrd="2" destOrd="0" presId="urn:microsoft.com/office/officeart/2005/8/layout/process5"/>
    <dgm:cxn modelId="{B17E1B0D-3393-46A0-AAB8-165081DBF311}" type="presParOf" srcId="{AC242454-AB28-4C8F-A3D3-6F281699E6AE}" destId="{CAF49F57-2CFD-465E-B20B-0E874F5B6642}" srcOrd="3" destOrd="0" presId="urn:microsoft.com/office/officeart/2005/8/layout/process5"/>
    <dgm:cxn modelId="{FC4E2422-F3D5-427E-852E-BD383601B6A5}" type="presParOf" srcId="{CAF49F57-2CFD-465E-B20B-0E874F5B6642}" destId="{D2FC1D0F-2A0F-4FA8-891F-591FD53C88A7}" srcOrd="0" destOrd="0" presId="urn:microsoft.com/office/officeart/2005/8/layout/process5"/>
    <dgm:cxn modelId="{AE8D43A8-1BDA-4F77-A1F5-37C210AAEE6C}" type="presParOf" srcId="{AC242454-AB28-4C8F-A3D3-6F281699E6AE}" destId="{826891C7-5467-4045-97CD-7FB0F014FA2C}" srcOrd="4" destOrd="0" presId="urn:microsoft.com/office/officeart/2005/8/layout/process5"/>
    <dgm:cxn modelId="{4EC28D1E-BBB0-4A52-9F8A-1538C99E49E7}" type="presParOf" srcId="{AC242454-AB28-4C8F-A3D3-6F281699E6AE}" destId="{008492E0-EE29-4381-9737-C30A2D2BAE2D}" srcOrd="5" destOrd="0" presId="urn:microsoft.com/office/officeart/2005/8/layout/process5"/>
    <dgm:cxn modelId="{BBE635A6-1E02-46FC-A606-13870623EE04}" type="presParOf" srcId="{008492E0-EE29-4381-9737-C30A2D2BAE2D}" destId="{3EA7E3C4-121E-4653-A457-6BE7F9E6931C}" srcOrd="0" destOrd="0" presId="urn:microsoft.com/office/officeart/2005/8/layout/process5"/>
    <dgm:cxn modelId="{E762407B-C9C7-41D2-9093-2E2A4CAAC550}" type="presParOf" srcId="{AC242454-AB28-4C8F-A3D3-6F281699E6AE}" destId="{1049CD6A-AAC4-4A65-AD9B-BB8A0CEE98CB}" srcOrd="6" destOrd="0" presId="urn:microsoft.com/office/officeart/2005/8/layout/process5"/>
    <dgm:cxn modelId="{6F56154E-7C31-444D-A339-3F47B24AE0B6}" type="presParOf" srcId="{AC242454-AB28-4C8F-A3D3-6F281699E6AE}" destId="{02F940F0-CAA1-464D-8B52-B79ED052125F}" srcOrd="7" destOrd="0" presId="urn:microsoft.com/office/officeart/2005/8/layout/process5"/>
    <dgm:cxn modelId="{BE7BB99E-2AA1-4014-A2B4-5E29D5C1DF48}" type="presParOf" srcId="{02F940F0-CAA1-464D-8B52-B79ED052125F}" destId="{CB339367-835D-4DEF-BF17-266CC28F8A6E}" srcOrd="0" destOrd="0" presId="urn:microsoft.com/office/officeart/2005/8/layout/process5"/>
    <dgm:cxn modelId="{B322D5A6-35C3-4653-9B3F-96B8340E9D9F}" type="presParOf" srcId="{AC242454-AB28-4C8F-A3D3-6F281699E6AE}" destId="{E8D4B33F-5E5D-4BD3-9899-CEB30F545339}" srcOrd="8" destOrd="0" presId="urn:microsoft.com/office/officeart/2005/8/layout/process5"/>
    <dgm:cxn modelId="{51EDC653-FF95-4B30-A245-98CCEE6410E4}" type="presParOf" srcId="{AC242454-AB28-4C8F-A3D3-6F281699E6AE}" destId="{79EF394C-D8D2-433A-8399-4CD188B92437}" srcOrd="9" destOrd="0" presId="urn:microsoft.com/office/officeart/2005/8/layout/process5"/>
    <dgm:cxn modelId="{E290E0C7-BCB0-4B7D-9DC4-5FE5B0C368EE}" type="presParOf" srcId="{79EF394C-D8D2-433A-8399-4CD188B92437}" destId="{7A6C53C9-EDF8-48F7-86DE-E3C8074AEF7A}" srcOrd="0" destOrd="0" presId="urn:microsoft.com/office/officeart/2005/8/layout/process5"/>
    <dgm:cxn modelId="{828307EF-DF6A-4408-AD2A-3CA6A9D2A82C}" type="presParOf" srcId="{AC242454-AB28-4C8F-A3D3-6F281699E6AE}" destId="{4361A73F-89FA-42C6-9190-A5B4382006D2}" srcOrd="10" destOrd="0" presId="urn:microsoft.com/office/officeart/2005/8/layout/process5"/>
    <dgm:cxn modelId="{1F83B6E9-95FF-4240-8E68-A3A3E5786C7A}" type="presParOf" srcId="{AC242454-AB28-4C8F-A3D3-6F281699E6AE}" destId="{9BD2043B-C2B4-45E6-BF54-F25D401BBDBB}" srcOrd="11" destOrd="0" presId="urn:microsoft.com/office/officeart/2005/8/layout/process5"/>
    <dgm:cxn modelId="{ACFB6CEB-1832-45A6-967D-A817CB72054F}" type="presParOf" srcId="{9BD2043B-C2B4-45E6-BF54-F25D401BBDBB}" destId="{61F26F6F-27E5-47B8-AF8E-75CBF2B647F2}" srcOrd="0" destOrd="0" presId="urn:microsoft.com/office/officeart/2005/8/layout/process5"/>
    <dgm:cxn modelId="{D1D81AAE-0B79-4A32-A3C4-5699350C1692}" type="presParOf" srcId="{AC242454-AB28-4C8F-A3D3-6F281699E6AE}" destId="{04076D43-0342-4D07-94F9-0CD94E725EF8}" srcOrd="1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35" y="448572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VY_32_INOVACE_04_stupnice C dur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097DC-48BE-4737-ADE1-12CF7E790B59}">
      <dsp:nvSpPr>
        <dsp:cNvPr id="0" name=""/>
        <dsp:cNvSpPr/>
      </dsp:nvSpPr>
      <dsp:spPr>
        <a:xfrm>
          <a:off x="808895" y="1047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C dur  řada 8 tónů</a:t>
          </a:r>
          <a:endParaRPr lang="cs-CZ" sz="1900" kern="1200" dirty="0"/>
        </a:p>
      </dsp:txBody>
      <dsp:txXfrm>
        <a:off x="839472" y="31624"/>
        <a:ext cx="1678795" cy="982815"/>
      </dsp:txXfrm>
    </dsp:sp>
    <dsp:sp modelId="{A221F840-647C-445E-8E85-E469E9BECC37}">
      <dsp:nvSpPr>
        <dsp:cNvPr id="0" name=""/>
        <dsp:cNvSpPr/>
      </dsp:nvSpPr>
      <dsp:spPr>
        <a:xfrm>
          <a:off x="2701960" y="307278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701960" y="393579"/>
        <a:ext cx="258208" cy="258905"/>
      </dsp:txXfrm>
    </dsp:sp>
    <dsp:sp modelId="{15C1D3F9-A9C2-4796-865C-7E434BC888D0}">
      <dsp:nvSpPr>
        <dsp:cNvPr id="0" name=""/>
        <dsp:cNvSpPr/>
      </dsp:nvSpPr>
      <dsp:spPr>
        <a:xfrm>
          <a:off x="3244825" y="1047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780253"/>
            <a:satOff val="-973"/>
            <a:lumOff val="2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C1, D, E, F, G, A, H, C2</a:t>
          </a:r>
          <a:endParaRPr lang="cs-CZ" sz="1900" kern="1200" dirty="0"/>
        </a:p>
      </dsp:txBody>
      <dsp:txXfrm>
        <a:off x="3275402" y="31624"/>
        <a:ext cx="1678795" cy="982815"/>
      </dsp:txXfrm>
    </dsp:sp>
    <dsp:sp modelId="{CAF49F57-2CFD-465E-B20B-0E874F5B6642}">
      <dsp:nvSpPr>
        <dsp:cNvPr id="0" name=""/>
        <dsp:cNvSpPr/>
      </dsp:nvSpPr>
      <dsp:spPr>
        <a:xfrm>
          <a:off x="5137890" y="307278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5137890" y="393579"/>
        <a:ext cx="258208" cy="258905"/>
      </dsp:txXfrm>
    </dsp:sp>
    <dsp:sp modelId="{826891C7-5467-4045-97CD-7FB0F014FA2C}">
      <dsp:nvSpPr>
        <dsp:cNvPr id="0" name=""/>
        <dsp:cNvSpPr/>
      </dsp:nvSpPr>
      <dsp:spPr>
        <a:xfrm>
          <a:off x="5680754" y="1047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5711331" y="31624"/>
        <a:ext cx="1678795" cy="982815"/>
      </dsp:txXfrm>
    </dsp:sp>
    <dsp:sp modelId="{008492E0-EE29-4381-9737-C30A2D2BAE2D}">
      <dsp:nvSpPr>
        <dsp:cNvPr id="0" name=""/>
        <dsp:cNvSpPr/>
      </dsp:nvSpPr>
      <dsp:spPr>
        <a:xfrm rot="5400000">
          <a:off x="6366294" y="1166813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-5400000">
        <a:off x="6421277" y="1198132"/>
        <a:ext cx="258905" cy="258208"/>
      </dsp:txXfrm>
    </dsp:sp>
    <dsp:sp modelId="{1049CD6A-AAC4-4A65-AD9B-BB8A0CEE98CB}">
      <dsp:nvSpPr>
        <dsp:cNvPr id="0" name=""/>
        <dsp:cNvSpPr/>
      </dsp:nvSpPr>
      <dsp:spPr>
        <a:xfrm>
          <a:off x="5680754" y="1740996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Tóny v mezerách  f, a, c2</a:t>
          </a:r>
          <a:endParaRPr lang="cs-CZ" sz="1900" kern="1200" dirty="0"/>
        </a:p>
      </dsp:txBody>
      <dsp:txXfrm>
        <a:off x="5711331" y="1771573"/>
        <a:ext cx="1678795" cy="982815"/>
      </dsp:txXfrm>
    </dsp:sp>
    <dsp:sp modelId="{02F940F0-CAA1-464D-8B52-B79ED052125F}">
      <dsp:nvSpPr>
        <dsp:cNvPr id="0" name=""/>
        <dsp:cNvSpPr/>
      </dsp:nvSpPr>
      <dsp:spPr>
        <a:xfrm rot="10800000">
          <a:off x="5158769" y="2047227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5269430" y="2133528"/>
        <a:ext cx="258208" cy="258905"/>
      </dsp:txXfrm>
    </dsp:sp>
    <dsp:sp modelId="{E8D4B33F-5E5D-4BD3-9899-CEB30F545339}">
      <dsp:nvSpPr>
        <dsp:cNvPr id="0" name=""/>
        <dsp:cNvSpPr/>
      </dsp:nvSpPr>
      <dsp:spPr>
        <a:xfrm>
          <a:off x="3244825" y="1740996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Tóny na linkách  e, g, h</a:t>
          </a:r>
          <a:endParaRPr lang="cs-CZ" sz="1900" kern="1200" dirty="0"/>
        </a:p>
      </dsp:txBody>
      <dsp:txXfrm>
        <a:off x="3275402" y="1771573"/>
        <a:ext cx="1678795" cy="982815"/>
      </dsp:txXfrm>
    </dsp:sp>
    <dsp:sp modelId="{79EF394C-D8D2-433A-8399-4CD188B92437}">
      <dsp:nvSpPr>
        <dsp:cNvPr id="0" name=""/>
        <dsp:cNvSpPr/>
      </dsp:nvSpPr>
      <dsp:spPr>
        <a:xfrm rot="10800000">
          <a:off x="2722840" y="2047227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2833501" y="2133528"/>
        <a:ext cx="258208" cy="258905"/>
      </dsp:txXfrm>
    </dsp:sp>
    <dsp:sp modelId="{4361A73F-89FA-42C6-9190-A5B4382006D2}">
      <dsp:nvSpPr>
        <dsp:cNvPr id="0" name=""/>
        <dsp:cNvSpPr/>
      </dsp:nvSpPr>
      <dsp:spPr>
        <a:xfrm>
          <a:off x="808895" y="1740996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3901266"/>
            <a:satOff val="-4866"/>
            <a:lumOff val="114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Tóny pod linkou d</a:t>
          </a:r>
          <a:endParaRPr lang="cs-CZ" sz="1900" kern="1200" dirty="0"/>
        </a:p>
      </dsp:txBody>
      <dsp:txXfrm>
        <a:off x="839472" y="1771573"/>
        <a:ext cx="1678795" cy="982815"/>
      </dsp:txXfrm>
    </dsp:sp>
    <dsp:sp modelId="{9BD2043B-C2B4-45E6-BF54-F25D401BBDBB}">
      <dsp:nvSpPr>
        <dsp:cNvPr id="0" name=""/>
        <dsp:cNvSpPr/>
      </dsp:nvSpPr>
      <dsp:spPr>
        <a:xfrm rot="5400000">
          <a:off x="1494435" y="2906762"/>
          <a:ext cx="368869" cy="4315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-5400000">
        <a:off x="1549418" y="2938081"/>
        <a:ext cx="258905" cy="258208"/>
      </dsp:txXfrm>
    </dsp:sp>
    <dsp:sp modelId="{04076D43-0342-4D07-94F9-0CD94E725EF8}">
      <dsp:nvSpPr>
        <dsp:cNvPr id="0" name=""/>
        <dsp:cNvSpPr/>
      </dsp:nvSpPr>
      <dsp:spPr>
        <a:xfrm>
          <a:off x="808895" y="3480946"/>
          <a:ext cx="1739949" cy="1043969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Tón na pomocné lince c1</a:t>
          </a:r>
          <a:endParaRPr lang="cs-CZ" sz="1900" kern="1200" dirty="0"/>
        </a:p>
      </dsp:txBody>
      <dsp:txXfrm>
        <a:off x="839472" y="3511523"/>
        <a:ext cx="1678795" cy="982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2DAAE5-028F-4CF6-A87C-0C4202C25EAA}" type="datetimeFigureOut">
              <a:rPr lang="cs-CZ" smtClean="0"/>
              <a:t>3.7.2012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C0A07A-D0D1-45C8-9D1D-2C39541F81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92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9pPr>
          </a:lstStyle>
          <a:p>
            <a:pPr defTabSz="449263" eaLnBrk="1" fontAlgn="base" hangingPunct="1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buNone/>
            </a:pPr>
            <a:endParaRPr lang="cs-CZ" smtClean="0">
              <a:solidFill>
                <a:prstClr val="white"/>
              </a:solidFill>
            </a:endParaRPr>
          </a:p>
        </p:txBody>
      </p:sp>
      <p:sp>
        <p:nvSpPr>
          <p:cNvPr id="2253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C6CE1-2FC7-4427-86BE-2A8CAEEC0D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836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2141F-1E59-4C3E-977A-2CFFAB3615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092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8EDC4-A650-4A4A-802B-5A5A23311E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55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9725"/>
            <a:ext cx="3541713" cy="4843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51313" y="1609725"/>
            <a:ext cx="3541712" cy="4843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1A749-A61F-4138-9242-6D018A55C6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3233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7C5C0-69CE-4EF1-9107-2E7F99390F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679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27520-CDFA-420E-87E9-AC35C79356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6330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ED2DF-A330-441D-8D04-7510C9F31F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598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1526D-67BF-4E49-90F4-E0DCDE60DD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460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C286D-87CF-429F-8CF7-8EB9EAC95E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9290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C2F99-2C95-4E3C-AAC1-BAB33D8B66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541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884863" y="257175"/>
            <a:ext cx="1808162" cy="61960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57175"/>
            <a:ext cx="5275263" cy="61960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B4CEE-444C-4DC4-8731-C476E8B517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6556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175"/>
            <a:ext cx="7235825" cy="12033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9725"/>
            <a:ext cx="3541713" cy="48434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151313" y="1609725"/>
            <a:ext cx="3541712" cy="48434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F2DD5-726B-471F-AE58-70441B6B99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186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175"/>
            <a:ext cx="7235825" cy="12033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9725"/>
            <a:ext cx="3541713" cy="48434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151313" y="1609725"/>
            <a:ext cx="3541712" cy="23447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151313" y="4106863"/>
            <a:ext cx="3541712" cy="23463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304B8-C145-4849-BBE9-77E9CC15A1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9002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175"/>
            <a:ext cx="7235825" cy="12033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457200" y="1609725"/>
            <a:ext cx="3541713" cy="48434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151313" y="1609725"/>
            <a:ext cx="3541712" cy="48434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2CDD9-8890-43A7-A1E5-BAEE5BF350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544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175"/>
            <a:ext cx="7235825" cy="12033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9725"/>
            <a:ext cx="3541713" cy="48434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51313" y="1609725"/>
            <a:ext cx="3541712" cy="48434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>
          <a:xfrm>
            <a:off x="4246563" y="6557963"/>
            <a:ext cx="1998662" cy="2238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>
          <a:xfrm>
            <a:off x="6251575" y="6556375"/>
            <a:ext cx="585788" cy="2254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59237-7222-40EB-B0D0-1856415C74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981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22E5C-3B96-445D-88A6-B1E21558D205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DAD65-4E3D-4C5D-9E98-CE677D9C5C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"/>
          <p:cNvGrpSpPr>
            <a:grpSpLocks/>
          </p:cNvGrpSpPr>
          <p:nvPr/>
        </p:nvGrpSpPr>
        <p:grpSpPr bwMode="auto">
          <a:xfrm>
            <a:off x="8150225" y="-6350"/>
            <a:ext cx="998538" cy="6869113"/>
            <a:chOff x="5134" y="-4"/>
            <a:chExt cx="629" cy="4327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4" y="-4"/>
              <a:ext cx="630" cy="4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33" name="Text Box 3"/>
            <p:cNvSpPr txBox="1">
              <a:spLocks noChangeArrowheads="1"/>
            </p:cNvSpPr>
            <p:nvPr/>
          </p:nvSpPr>
          <p:spPr bwMode="auto">
            <a:xfrm>
              <a:off x="5136" y="0"/>
              <a:ext cx="624" cy="43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1pPr>
              <a:lvl2pPr marL="742950" indent="-28575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2pPr>
              <a:lvl3pPr marL="11430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3pPr>
              <a:lvl4pPr marL="16002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4pPr>
              <a:lvl5pPr marL="20574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5pPr>
              <a:lvl6pPr marL="25146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6pPr>
              <a:lvl7pPr marL="29718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7pPr>
              <a:lvl8pPr marL="34290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8pPr>
              <a:lvl9pPr marL="38862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9pPr>
            </a:lstStyle>
            <a:p>
              <a:pPr defTabSz="449263" eaLnBrk="1" fontAlgn="base" hangingPunct="1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buNone/>
              </a:pPr>
              <a:endParaRPr lang="cs-CZ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57175"/>
            <a:ext cx="723582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5720" tIns="0" rIns="4572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9725"/>
            <a:ext cx="7235825" cy="484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46563" y="6557963"/>
            <a:ext cx="1998662" cy="22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B13F9A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000" smtClean="0">
                <a:solidFill>
                  <a:srgbClr val="B13F9A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buFont typeface="Trebuchet MS" pitchFamily="32" charset="0"/>
              <a:buNone/>
              <a:defRPr/>
            </a:pPr>
            <a:endParaRPr lang="en-GB"/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57200" y="641985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9pPr>
          </a:lstStyle>
          <a:p>
            <a:pPr defTabSz="449263" eaLnBrk="1" fontAlgn="base" hangingPunct="1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buNone/>
            </a:pPr>
            <a:endParaRPr lang="cs-CZ" smtClean="0">
              <a:solidFill>
                <a:srgbClr val="FFFFFF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251575" y="6556375"/>
            <a:ext cx="585788" cy="22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B13F9A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100" smtClean="0">
                <a:solidFill>
                  <a:srgbClr val="B13F9A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buFont typeface="Trebuchet MS" pitchFamily="32" charset="0"/>
              <a:buNone/>
              <a:defRPr/>
            </a:pPr>
            <a:fld id="{7FD48ED4-F639-4A70-B07C-C8598BAC4338}" type="slidenum">
              <a:rPr lang="en-GB"/>
              <a:pPr defTabSz="449263" fontAlgn="base">
                <a:spcBef>
                  <a:spcPct val="0"/>
                </a:spcBef>
                <a:spcAft>
                  <a:spcPct val="0"/>
                </a:spcAft>
                <a:buSzPct val="100000"/>
                <a:buFont typeface="Trebuchet MS" pitchFamily="32" charset="0"/>
                <a:buNone/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4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</p:sldLayoutIdLst>
  <p:txStyles>
    <p:titleStyle>
      <a:lvl1pPr algn="l" defTabSz="449263" rtl="0" eaLnBrk="0" fontAlgn="base" hangingPunct="0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2pPr>
      <a:lvl3pPr algn="l" defTabSz="449263" rtl="0" eaLnBrk="0" fontAlgn="base" hangingPunct="0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3pPr>
      <a:lvl4pPr algn="l" defTabSz="449263" rtl="0" eaLnBrk="0" fontAlgn="base" hangingPunct="0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4pPr>
      <a:lvl5pPr algn="l" defTabSz="449263" rtl="0" eaLnBrk="0" fontAlgn="base" hangingPunct="0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5pPr>
      <a:lvl6pPr marL="457200" algn="l" defTabSz="449263" rtl="0" fontAlgn="base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6pPr>
      <a:lvl7pPr marL="914400" algn="l" defTabSz="449263" rtl="0" fontAlgn="base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7pPr>
      <a:lvl8pPr marL="1371600" algn="l" defTabSz="449263" rtl="0" fontAlgn="base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8pPr>
      <a:lvl9pPr marL="1828800" algn="l" defTabSz="449263" rtl="0" fontAlgn="base">
        <a:lnSpc>
          <a:spcPct val="10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rebuchet MS" pitchFamily="32" charset="0"/>
        <a:defRPr sz="3800" b="1">
          <a:solidFill>
            <a:srgbClr val="000000"/>
          </a:solidFill>
          <a:latin typeface="Trebuchet MS" pitchFamily="32" charset="0"/>
          <a:cs typeface="Arial Unicode MS" charset="0"/>
        </a:defRPr>
      </a:lvl9pPr>
    </p:titleStyle>
    <p:bodyStyle>
      <a:lvl1pPr marL="269875" indent="-269875" algn="l" defTabSz="449263" rtl="0" eaLnBrk="0" fontAlgn="base" hangingPunct="0">
        <a:lnSpc>
          <a:spcPct val="108000"/>
        </a:lnSpc>
        <a:spcBef>
          <a:spcPts val="600"/>
        </a:spcBef>
        <a:spcAft>
          <a:spcPct val="0"/>
        </a:spcAft>
        <a:buClr>
          <a:srgbClr val="B13F9A"/>
        </a:buClr>
        <a:buSzPct val="73000"/>
        <a:buFont typeface="Wingdings 2" pitchFamily="16" charset="2"/>
        <a:buChar char="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517525" indent="-228600" algn="l" defTabSz="449263" rtl="0" eaLnBrk="0" fontAlgn="base" hangingPunct="0">
        <a:lnSpc>
          <a:spcPct val="108000"/>
        </a:lnSpc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6" charset="2"/>
        <a:buChar char=""/>
        <a:defRPr sz="2300">
          <a:solidFill>
            <a:srgbClr val="6C6C6C"/>
          </a:solidFill>
          <a:latin typeface="+mn-lt"/>
          <a:cs typeface="+mn-cs"/>
        </a:defRPr>
      </a:lvl2pPr>
      <a:lvl3pPr marL="755650" indent="-228600" algn="l" defTabSz="449263" rtl="0" eaLnBrk="0" fontAlgn="base" hangingPunct="0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>
          <a:solidFill>
            <a:srgbClr val="000000"/>
          </a:solidFill>
          <a:latin typeface="+mn-lt"/>
          <a:cs typeface="+mn-cs"/>
        </a:defRPr>
      </a:lvl3pPr>
      <a:lvl4pPr marL="1001713" indent="-228600" algn="l" defTabSz="449263" rtl="0" eaLnBrk="0" fontAlgn="base" hangingPunct="0">
        <a:lnSpc>
          <a:spcPct val="108000"/>
        </a:lnSpc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6" charset="2"/>
        <a:buChar char=""/>
        <a:defRPr sz="2000">
          <a:solidFill>
            <a:srgbClr val="6C6C6C"/>
          </a:solidFill>
          <a:latin typeface="+mn-lt"/>
          <a:cs typeface="+mn-cs"/>
        </a:defRPr>
      </a:lvl4pPr>
      <a:lvl5pPr marL="1276350" indent="-228600" algn="l" defTabSz="449263" rtl="0" eaLnBrk="0" fontAlgn="base" hangingPunct="0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>
          <a:solidFill>
            <a:srgbClr val="000000"/>
          </a:solidFill>
          <a:latin typeface="+mn-lt"/>
          <a:cs typeface="+mn-cs"/>
        </a:defRPr>
      </a:lvl5pPr>
      <a:lvl6pPr marL="1733550" indent="-228600" algn="l" defTabSz="449263" rtl="0" fontAlgn="base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>
          <a:solidFill>
            <a:srgbClr val="000000"/>
          </a:solidFill>
          <a:latin typeface="+mn-lt"/>
          <a:cs typeface="+mn-cs"/>
        </a:defRPr>
      </a:lvl6pPr>
      <a:lvl7pPr marL="2190750" indent="-228600" algn="l" defTabSz="449263" rtl="0" fontAlgn="base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>
          <a:solidFill>
            <a:srgbClr val="000000"/>
          </a:solidFill>
          <a:latin typeface="+mn-lt"/>
          <a:cs typeface="+mn-cs"/>
        </a:defRPr>
      </a:lvl7pPr>
      <a:lvl8pPr marL="2647950" indent="-228600" algn="l" defTabSz="449263" rtl="0" fontAlgn="base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>
          <a:solidFill>
            <a:srgbClr val="000000"/>
          </a:solidFill>
          <a:latin typeface="+mn-lt"/>
          <a:cs typeface="+mn-cs"/>
        </a:defRPr>
      </a:lvl8pPr>
      <a:lvl9pPr marL="3105150" indent="-228600" algn="l" defTabSz="449263" rtl="0" fontAlgn="base">
        <a:lnSpc>
          <a:spcPct val="108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7902937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tabuli.</a:t>
            </a:r>
          </a:p>
          <a:p>
            <a:r>
              <a:rPr lang="cs-CZ" dirty="0" smtClean="0"/>
              <a:t>Seznámení, </a:t>
            </a:r>
            <a:r>
              <a:rPr lang="cs-CZ" dirty="0" smtClean="0"/>
              <a:t>procvičení - </a:t>
            </a:r>
            <a:r>
              <a:rPr lang="cs-CZ" dirty="0" smtClean="0"/>
              <a:t>stupnice C dur.</a:t>
            </a:r>
          </a:p>
          <a:p>
            <a:r>
              <a:rPr lang="cs-CZ" dirty="0" smtClean="0"/>
              <a:t>Využití v hodinách Hudební výchovy  2</a:t>
            </a:r>
            <a:r>
              <a:rPr lang="cs-CZ" dirty="0" smtClean="0"/>
              <a:t>. ročník </a:t>
            </a:r>
            <a:r>
              <a:rPr lang="cs-CZ" dirty="0" smtClean="0"/>
              <a:t>ZŠ.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Stupnice C dur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100242"/>
            <a:ext cx="8229600" cy="475775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Stupnice je řada 8 tónů </a:t>
            </a:r>
            <a:endParaRPr lang="cs-CZ" sz="2000" dirty="0"/>
          </a:p>
          <a:p>
            <a:pPr>
              <a:buNone/>
            </a:pPr>
            <a:r>
              <a:rPr lang="cs-CZ" dirty="0" smtClean="0"/>
              <a:t>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</a:t>
            </a:r>
          </a:p>
        </p:txBody>
      </p:sp>
      <p:sp>
        <p:nvSpPr>
          <p:cNvPr id="4" name="Volný tvar 3"/>
          <p:cNvSpPr/>
          <p:nvPr/>
        </p:nvSpPr>
        <p:spPr>
          <a:xfrm>
            <a:off x="861134" y="4944862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571472" y="2636668"/>
            <a:ext cx="1421907" cy="3669437"/>
          </a:xfrm>
          <a:custGeom>
            <a:avLst/>
            <a:gdLst>
              <a:gd name="connsiteX0" fmla="*/ 287045 w 1421907"/>
              <a:gd name="connsiteY0" fmla="*/ 2352582 h 3669437"/>
              <a:gd name="connsiteX1" fmla="*/ 793072 w 1421907"/>
              <a:gd name="connsiteY1" fmla="*/ 1819922 h 3669437"/>
              <a:gd name="connsiteX2" fmla="*/ 1405631 w 1421907"/>
              <a:gd name="connsiteY2" fmla="*/ 2574524 h 3669437"/>
              <a:gd name="connsiteX3" fmla="*/ 890726 w 1421907"/>
              <a:gd name="connsiteY3" fmla="*/ 2956264 h 3669437"/>
              <a:gd name="connsiteX4" fmla="*/ 47348 w 1421907"/>
              <a:gd name="connsiteY4" fmla="*/ 2254928 h 3669437"/>
              <a:gd name="connsiteX5" fmla="*/ 1174812 w 1421907"/>
              <a:gd name="connsiteY5" fmla="*/ 559293 h 3669437"/>
              <a:gd name="connsiteX6" fmla="*/ 793072 w 1421907"/>
              <a:gd name="connsiteY6" fmla="*/ 124287 h 3669437"/>
              <a:gd name="connsiteX7" fmla="*/ 943992 w 1421907"/>
              <a:gd name="connsiteY7" fmla="*/ 1305017 h 3669437"/>
              <a:gd name="connsiteX8" fmla="*/ 846338 w 1421907"/>
              <a:gd name="connsiteY8" fmla="*/ 3382392 h 3669437"/>
              <a:gd name="connsiteX9" fmla="*/ 224901 w 1421907"/>
              <a:gd name="connsiteY9" fmla="*/ 3027285 h 3669437"/>
              <a:gd name="connsiteX10" fmla="*/ 260412 w 1421907"/>
              <a:gd name="connsiteY10" fmla="*/ 3027285 h 3669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21907" h="3669437">
                <a:moveTo>
                  <a:pt x="287045" y="2352582"/>
                </a:moveTo>
                <a:cubicBezTo>
                  <a:pt x="446843" y="2067757"/>
                  <a:pt x="606641" y="1782932"/>
                  <a:pt x="793072" y="1819922"/>
                </a:cubicBezTo>
                <a:cubicBezTo>
                  <a:pt x="979503" y="1856912"/>
                  <a:pt x="1389355" y="2385134"/>
                  <a:pt x="1405631" y="2574524"/>
                </a:cubicBezTo>
                <a:cubicBezTo>
                  <a:pt x="1421907" y="2763914"/>
                  <a:pt x="1117107" y="3009530"/>
                  <a:pt x="890726" y="2956264"/>
                </a:cubicBezTo>
                <a:cubicBezTo>
                  <a:pt x="664345" y="2902998"/>
                  <a:pt x="0" y="2654423"/>
                  <a:pt x="47348" y="2254928"/>
                </a:cubicBezTo>
                <a:cubicBezTo>
                  <a:pt x="94696" y="1855433"/>
                  <a:pt x="1050525" y="914400"/>
                  <a:pt x="1174812" y="559293"/>
                </a:cubicBezTo>
                <a:cubicBezTo>
                  <a:pt x="1299099" y="204186"/>
                  <a:pt x="831542" y="0"/>
                  <a:pt x="793072" y="124287"/>
                </a:cubicBezTo>
                <a:cubicBezTo>
                  <a:pt x="754602" y="248574"/>
                  <a:pt x="935114" y="762000"/>
                  <a:pt x="943992" y="1305017"/>
                </a:cubicBezTo>
                <a:cubicBezTo>
                  <a:pt x="952870" y="1848034"/>
                  <a:pt x="966186" y="3095347"/>
                  <a:pt x="846338" y="3382392"/>
                </a:cubicBezTo>
                <a:cubicBezTo>
                  <a:pt x="726490" y="3669437"/>
                  <a:pt x="322555" y="3086470"/>
                  <a:pt x="224901" y="3027285"/>
                </a:cubicBezTo>
                <a:cubicBezTo>
                  <a:pt x="127247" y="2968101"/>
                  <a:pt x="193829" y="2997693"/>
                  <a:pt x="260412" y="3027285"/>
                </a:cubicBezTo>
              </a:path>
            </a:pathLst>
          </a:cu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714480" y="5800748"/>
            <a:ext cx="700086" cy="271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5929322" y="4214818"/>
            <a:ext cx="642942" cy="271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500826" y="3857628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5286380" y="4514864"/>
            <a:ext cx="714380" cy="3428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4572000" y="4800616"/>
            <a:ext cx="714380" cy="271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4000496" y="5143512"/>
            <a:ext cx="714380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357554" y="5357826"/>
            <a:ext cx="64294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647944" y="5514996"/>
            <a:ext cx="638172" cy="271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ínus 18"/>
          <p:cNvSpPr/>
          <p:nvPr/>
        </p:nvSpPr>
        <p:spPr>
          <a:xfrm flipV="1">
            <a:off x="1500166" y="5929306"/>
            <a:ext cx="1143008" cy="7146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571604" y="6143644"/>
            <a:ext cx="6786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   C1        D      E       F     G      A     H      C2</a:t>
            </a:r>
            <a:endParaRPr lang="cs-CZ" sz="2800" dirty="0"/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Na začátku notové osnovy je</a:t>
            </a:r>
            <a:br>
              <a:rPr lang="cs-CZ" dirty="0" smtClean="0"/>
            </a:br>
            <a:r>
              <a:rPr lang="cs-CZ" dirty="0" smtClean="0"/>
              <a:t> Houslový 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Zkus si ho také napsat, nejprve  si ho několikrát obtáhneme</a:t>
            </a:r>
            <a:endParaRPr lang="cs-CZ" sz="2000" b="1" dirty="0"/>
          </a:p>
        </p:txBody>
      </p:sp>
      <p:sp>
        <p:nvSpPr>
          <p:cNvPr id="5" name="Volný tvar 4"/>
          <p:cNvSpPr/>
          <p:nvPr/>
        </p:nvSpPr>
        <p:spPr>
          <a:xfrm>
            <a:off x="5925359" y="1785926"/>
            <a:ext cx="1861351" cy="4450637"/>
          </a:xfrm>
          <a:custGeom>
            <a:avLst/>
            <a:gdLst>
              <a:gd name="connsiteX0" fmla="*/ 535620 w 1861351"/>
              <a:gd name="connsiteY0" fmla="*/ 2731364 h 4715523"/>
              <a:gd name="connsiteX1" fmla="*/ 872971 w 1861351"/>
              <a:gd name="connsiteY1" fmla="*/ 2127682 h 4715523"/>
              <a:gd name="connsiteX2" fmla="*/ 1671961 w 1861351"/>
              <a:gd name="connsiteY2" fmla="*/ 2473911 h 4715523"/>
              <a:gd name="connsiteX3" fmla="*/ 1760738 w 1861351"/>
              <a:gd name="connsiteY3" fmla="*/ 3468210 h 4715523"/>
              <a:gd name="connsiteX4" fmla="*/ 1068280 w 1861351"/>
              <a:gd name="connsiteY4" fmla="*/ 3903216 h 4715523"/>
              <a:gd name="connsiteX5" fmla="*/ 207146 w 1861351"/>
              <a:gd name="connsiteY5" fmla="*/ 3503721 h 4715523"/>
              <a:gd name="connsiteX6" fmla="*/ 171635 w 1861351"/>
              <a:gd name="connsiteY6" fmla="*/ 2296358 h 4715523"/>
              <a:gd name="connsiteX7" fmla="*/ 1236955 w 1861351"/>
              <a:gd name="connsiteY7" fmla="*/ 1115628 h 4715523"/>
              <a:gd name="connsiteX8" fmla="*/ 1068280 w 1861351"/>
              <a:gd name="connsiteY8" fmla="*/ 307760 h 4715523"/>
              <a:gd name="connsiteX9" fmla="*/ 704295 w 1861351"/>
              <a:gd name="connsiteY9" fmla="*/ 485313 h 4715523"/>
              <a:gd name="connsiteX10" fmla="*/ 1068280 w 1861351"/>
              <a:gd name="connsiteY10" fmla="*/ 3219636 h 4715523"/>
              <a:gd name="connsiteX11" fmla="*/ 1094913 w 1861351"/>
              <a:gd name="connsiteY11" fmla="*/ 4524653 h 4715523"/>
              <a:gd name="connsiteX12" fmla="*/ 544497 w 1861351"/>
              <a:gd name="connsiteY12" fmla="*/ 4364855 h 4715523"/>
              <a:gd name="connsiteX13" fmla="*/ 544497 w 1861351"/>
              <a:gd name="connsiteY13" fmla="*/ 4364855 h 4715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861351" h="4715523">
                <a:moveTo>
                  <a:pt x="535620" y="2731364"/>
                </a:moveTo>
                <a:cubicBezTo>
                  <a:pt x="609600" y="2450977"/>
                  <a:pt x="683581" y="2170591"/>
                  <a:pt x="872971" y="2127682"/>
                </a:cubicBezTo>
                <a:cubicBezTo>
                  <a:pt x="1062361" y="2084773"/>
                  <a:pt x="1524000" y="2250490"/>
                  <a:pt x="1671961" y="2473911"/>
                </a:cubicBezTo>
                <a:cubicBezTo>
                  <a:pt x="1819922" y="2697332"/>
                  <a:pt x="1861351" y="3229993"/>
                  <a:pt x="1760738" y="3468210"/>
                </a:cubicBezTo>
                <a:cubicBezTo>
                  <a:pt x="1660125" y="3706427"/>
                  <a:pt x="1327212" y="3897298"/>
                  <a:pt x="1068280" y="3903216"/>
                </a:cubicBezTo>
                <a:cubicBezTo>
                  <a:pt x="809348" y="3909135"/>
                  <a:pt x="356587" y="3771531"/>
                  <a:pt x="207146" y="3503721"/>
                </a:cubicBezTo>
                <a:cubicBezTo>
                  <a:pt x="57705" y="3235911"/>
                  <a:pt x="0" y="2694374"/>
                  <a:pt x="171635" y="2296358"/>
                </a:cubicBezTo>
                <a:cubicBezTo>
                  <a:pt x="343270" y="1898342"/>
                  <a:pt x="1087514" y="1447061"/>
                  <a:pt x="1236955" y="1115628"/>
                </a:cubicBezTo>
                <a:cubicBezTo>
                  <a:pt x="1386396" y="784195"/>
                  <a:pt x="1157057" y="412812"/>
                  <a:pt x="1068280" y="307760"/>
                </a:cubicBezTo>
                <a:cubicBezTo>
                  <a:pt x="979503" y="202708"/>
                  <a:pt x="704295" y="0"/>
                  <a:pt x="704295" y="485313"/>
                </a:cubicBezTo>
                <a:cubicBezTo>
                  <a:pt x="704295" y="970626"/>
                  <a:pt x="1003177" y="2546413"/>
                  <a:pt x="1068280" y="3219636"/>
                </a:cubicBezTo>
                <a:cubicBezTo>
                  <a:pt x="1133383" y="3892859"/>
                  <a:pt x="1182210" y="4333783"/>
                  <a:pt x="1094913" y="4524653"/>
                </a:cubicBezTo>
                <a:cubicBezTo>
                  <a:pt x="1007616" y="4715523"/>
                  <a:pt x="544497" y="4364855"/>
                  <a:pt x="544497" y="4364855"/>
                </a:cubicBezTo>
                <a:lnTo>
                  <a:pt x="544497" y="4364855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1285852" y="1857364"/>
            <a:ext cx="1861351" cy="4358333"/>
          </a:xfrm>
          <a:custGeom>
            <a:avLst/>
            <a:gdLst>
              <a:gd name="connsiteX0" fmla="*/ 535620 w 1861351"/>
              <a:gd name="connsiteY0" fmla="*/ 2731364 h 4715523"/>
              <a:gd name="connsiteX1" fmla="*/ 872971 w 1861351"/>
              <a:gd name="connsiteY1" fmla="*/ 2127682 h 4715523"/>
              <a:gd name="connsiteX2" fmla="*/ 1671961 w 1861351"/>
              <a:gd name="connsiteY2" fmla="*/ 2473911 h 4715523"/>
              <a:gd name="connsiteX3" fmla="*/ 1760738 w 1861351"/>
              <a:gd name="connsiteY3" fmla="*/ 3468210 h 4715523"/>
              <a:gd name="connsiteX4" fmla="*/ 1068280 w 1861351"/>
              <a:gd name="connsiteY4" fmla="*/ 3903216 h 4715523"/>
              <a:gd name="connsiteX5" fmla="*/ 207146 w 1861351"/>
              <a:gd name="connsiteY5" fmla="*/ 3503721 h 4715523"/>
              <a:gd name="connsiteX6" fmla="*/ 171635 w 1861351"/>
              <a:gd name="connsiteY6" fmla="*/ 2296358 h 4715523"/>
              <a:gd name="connsiteX7" fmla="*/ 1236955 w 1861351"/>
              <a:gd name="connsiteY7" fmla="*/ 1115628 h 4715523"/>
              <a:gd name="connsiteX8" fmla="*/ 1068280 w 1861351"/>
              <a:gd name="connsiteY8" fmla="*/ 307760 h 4715523"/>
              <a:gd name="connsiteX9" fmla="*/ 704295 w 1861351"/>
              <a:gd name="connsiteY9" fmla="*/ 485313 h 4715523"/>
              <a:gd name="connsiteX10" fmla="*/ 1068280 w 1861351"/>
              <a:gd name="connsiteY10" fmla="*/ 3219636 h 4715523"/>
              <a:gd name="connsiteX11" fmla="*/ 1094913 w 1861351"/>
              <a:gd name="connsiteY11" fmla="*/ 4524653 h 4715523"/>
              <a:gd name="connsiteX12" fmla="*/ 544497 w 1861351"/>
              <a:gd name="connsiteY12" fmla="*/ 4364855 h 4715523"/>
              <a:gd name="connsiteX13" fmla="*/ 544497 w 1861351"/>
              <a:gd name="connsiteY13" fmla="*/ 4364855 h 4715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861351" h="4715523">
                <a:moveTo>
                  <a:pt x="535620" y="2731364"/>
                </a:moveTo>
                <a:cubicBezTo>
                  <a:pt x="609600" y="2450977"/>
                  <a:pt x="683581" y="2170591"/>
                  <a:pt x="872971" y="2127682"/>
                </a:cubicBezTo>
                <a:cubicBezTo>
                  <a:pt x="1062361" y="2084773"/>
                  <a:pt x="1524000" y="2250490"/>
                  <a:pt x="1671961" y="2473911"/>
                </a:cubicBezTo>
                <a:cubicBezTo>
                  <a:pt x="1819922" y="2697332"/>
                  <a:pt x="1861351" y="3229993"/>
                  <a:pt x="1760738" y="3468210"/>
                </a:cubicBezTo>
                <a:cubicBezTo>
                  <a:pt x="1660125" y="3706427"/>
                  <a:pt x="1327212" y="3897298"/>
                  <a:pt x="1068280" y="3903216"/>
                </a:cubicBezTo>
                <a:cubicBezTo>
                  <a:pt x="809348" y="3909135"/>
                  <a:pt x="356587" y="3771531"/>
                  <a:pt x="207146" y="3503721"/>
                </a:cubicBezTo>
                <a:cubicBezTo>
                  <a:pt x="57705" y="3235911"/>
                  <a:pt x="0" y="2694374"/>
                  <a:pt x="171635" y="2296358"/>
                </a:cubicBezTo>
                <a:cubicBezTo>
                  <a:pt x="343270" y="1898342"/>
                  <a:pt x="1087514" y="1447061"/>
                  <a:pt x="1236955" y="1115628"/>
                </a:cubicBezTo>
                <a:cubicBezTo>
                  <a:pt x="1386396" y="784195"/>
                  <a:pt x="1157057" y="412812"/>
                  <a:pt x="1068280" y="307760"/>
                </a:cubicBezTo>
                <a:cubicBezTo>
                  <a:pt x="979503" y="202708"/>
                  <a:pt x="704295" y="0"/>
                  <a:pt x="704295" y="485313"/>
                </a:cubicBezTo>
                <a:cubicBezTo>
                  <a:pt x="704295" y="970626"/>
                  <a:pt x="1003177" y="2546413"/>
                  <a:pt x="1068280" y="3219636"/>
                </a:cubicBezTo>
                <a:cubicBezTo>
                  <a:pt x="1133383" y="3892859"/>
                  <a:pt x="1182210" y="4333783"/>
                  <a:pt x="1094913" y="4524653"/>
                </a:cubicBezTo>
                <a:cubicBezTo>
                  <a:pt x="1007616" y="4715523"/>
                  <a:pt x="544497" y="4364855"/>
                  <a:pt x="544497" y="4364855"/>
                </a:cubicBezTo>
                <a:lnTo>
                  <a:pt x="544497" y="4364855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Hudební abeceda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Hudební písmenka jsou </a:t>
            </a:r>
          </a:p>
          <a:p>
            <a:pPr>
              <a:buNone/>
            </a:pPr>
            <a:endParaRPr lang="cs-CZ" sz="40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smtClean="0">
                <a:solidFill>
                  <a:srgbClr val="002060"/>
                </a:solidFill>
              </a:rPr>
              <a:t>                C, D, E, F, G, A, H, C</a:t>
            </a:r>
          </a:p>
          <a:p>
            <a:endParaRPr lang="cs-CZ" sz="4000" b="1" dirty="0">
              <a:solidFill>
                <a:srgbClr val="FF0000"/>
              </a:solidFill>
            </a:endParaRPr>
          </a:p>
          <a:p>
            <a:r>
              <a:rPr lang="cs-CZ" sz="4000" b="1" dirty="0" smtClean="0">
                <a:solidFill>
                  <a:srgbClr val="FF0000"/>
                </a:solidFill>
              </a:rPr>
              <a:t>Jsou to názvy not ve stupnici C dur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Vyber správná hudební písmenka</a:t>
            </a:r>
            <a:br>
              <a:rPr lang="cs-CZ" dirty="0" smtClean="0"/>
            </a:br>
            <a:r>
              <a:rPr lang="cs-CZ" dirty="0" smtClean="0"/>
              <a:t>  </a:t>
            </a:r>
            <a:r>
              <a:rPr lang="cs-CZ" b="1" dirty="0" smtClean="0"/>
              <a:t>zakroužkuj</a:t>
            </a:r>
            <a:r>
              <a:rPr lang="cs-CZ" dirty="0" smtClean="0"/>
              <a:t> </a:t>
            </a:r>
            <a:r>
              <a:rPr lang="cs-CZ" b="1" dirty="0" smtClean="0"/>
              <a:t>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D         H                                              A                                                 L     E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G             C                                          Z            A</a:t>
            </a:r>
          </a:p>
          <a:p>
            <a:pPr>
              <a:buNone/>
            </a:pPr>
            <a:r>
              <a:rPr lang="cs-CZ" dirty="0" smtClean="0"/>
              <a:t>         </a:t>
            </a:r>
          </a:p>
          <a:p>
            <a:pPr>
              <a:buNone/>
            </a:pPr>
            <a:r>
              <a:rPr lang="cs-CZ" dirty="0" smtClean="0"/>
              <a:t>b               E                      U           S          G          S        I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   </a:t>
            </a:r>
          </a:p>
          <a:p>
            <a:pPr>
              <a:buNone/>
            </a:pPr>
            <a:r>
              <a:rPr lang="cs-CZ" dirty="0" smtClean="0"/>
              <a:t> R       W</a:t>
            </a:r>
          </a:p>
          <a:p>
            <a:pPr>
              <a:buNone/>
            </a:pPr>
            <a:r>
              <a:rPr lang="cs-CZ" dirty="0" smtClean="0"/>
              <a:t>        F                      R                          H             J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928926" y="3286124"/>
            <a:ext cx="1771656" cy="1714512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ový popisek 4"/>
          <p:cNvSpPr/>
          <p:nvPr/>
        </p:nvSpPr>
        <p:spPr>
          <a:xfrm>
            <a:off x="3714744" y="2000240"/>
            <a:ext cx="2643206" cy="1184152"/>
          </a:xfrm>
          <a:prstGeom prst="wedgeRoundRectCallout">
            <a:avLst>
              <a:gd name="adj1" fmla="val -22995"/>
              <a:gd name="adj2" fmla="val 81805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Stupnice C dur je řada 8 tónů jdoucích postupně za sebou</a:t>
            </a:r>
          </a:p>
          <a:p>
            <a:pPr algn="ctr"/>
            <a:r>
              <a:rPr lang="cs-CZ" dirty="0" smtClean="0"/>
              <a:t>C D E F G A H C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Zopakování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0"/>
            <a:ext cx="8158162" cy="16430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Zakresli  houslový klíč </a:t>
            </a:r>
            <a:br>
              <a:rPr lang="cs-CZ" dirty="0" smtClean="0"/>
            </a:br>
            <a:r>
              <a:rPr lang="cs-CZ" dirty="0" smtClean="0"/>
              <a:t>a</a:t>
            </a:r>
            <a:br>
              <a:rPr lang="cs-CZ" dirty="0" smtClean="0"/>
            </a:br>
            <a:r>
              <a:rPr lang="cs-CZ" dirty="0" smtClean="0"/>
              <a:t>tóny do notové osnovy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____________________________________________________________________________________________________________________________________________________</a:t>
            </a:r>
          </a:p>
          <a:p>
            <a:r>
              <a:rPr lang="cs-CZ" dirty="0" smtClean="0"/>
              <a:t>_____________________________________</a:t>
            </a:r>
            <a:endParaRPr lang="cs-CZ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1331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317" name="Text Box 3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1pPr>
              <a:lvl2pPr marL="742950" indent="-28575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2pPr>
              <a:lvl3pPr marL="11430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3pPr>
              <a:lvl4pPr marL="16002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4pPr>
              <a:lvl5pPr marL="20574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5pPr>
              <a:lvl6pPr marL="25146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6pPr>
              <a:lvl7pPr marL="29718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7pPr>
              <a:lvl8pPr marL="34290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8pPr>
              <a:lvl9pPr marL="38862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9pPr>
            </a:lstStyle>
            <a:p>
              <a:pPr defTabSz="449263" eaLnBrk="1" fontAlgn="base" hangingPunct="1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buNone/>
              </a:pPr>
              <a:endParaRPr lang="cs-CZ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269875" indent="-269875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1pPr>
            <a:lvl2pPr marL="742950" indent="-28575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2pPr>
            <a:lvl3pPr marL="11430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3pPr>
            <a:lvl4pPr marL="16002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4pPr>
            <a:lvl5pPr marL="20574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9pPr>
          </a:lstStyle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Char char=""/>
            </a:pPr>
            <a:r>
              <a:rPr lang="en-GB" sz="1600" smtClean="0">
                <a:solidFill>
                  <a:srgbClr val="CCCCFF"/>
                </a:solidFill>
                <a:hlinkClick r:id="rId4"/>
              </a:rPr>
              <a:t>WWW.OFFICE.MICROSOFT.COM</a:t>
            </a:r>
          </a:p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None/>
            </a:pPr>
            <a:endParaRPr lang="en-GB" sz="1600" smtClean="0">
              <a:solidFill>
                <a:srgbClr val="000000"/>
              </a:solidFill>
            </a:endParaRPr>
          </a:p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None/>
            </a:pPr>
            <a:endParaRPr lang="en-GB" sz="1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300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Trebuchet MS"/>
        <a:ea typeface=""/>
        <a:cs typeface="Arial Unicode MS"/>
      </a:majorFont>
      <a:minorFont>
        <a:latin typeface="Trebuchet MS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8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rebuchet MS" pitchFamily="32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2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8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rebuchet MS" pitchFamily="32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2" charset="0"/>
            <a:cs typeface="Arial Unicode MS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218</Words>
  <Application>Microsoft Office PowerPoint</Application>
  <PresentationFormat>Předvádění na obrazovce (4:3)</PresentationFormat>
  <Paragraphs>48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Výchozí návrh</vt:lpstr>
      <vt:lpstr>Prezentace aplikace PowerPoint</vt:lpstr>
      <vt:lpstr>ANOTACE</vt:lpstr>
      <vt:lpstr>Stupnice C dur</vt:lpstr>
      <vt:lpstr>Na začátku notové osnovy je  Houslový klíč</vt:lpstr>
      <vt:lpstr>Hudební abeceda</vt:lpstr>
      <vt:lpstr>Vyber správná hudební písmenka   zakroužkuj je</vt:lpstr>
      <vt:lpstr>Zopakování</vt:lpstr>
      <vt:lpstr>Zakresli  houslový klíč  a tóny do notové osnovy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Kristýna Krupková</dc:creator>
  <cp:lastModifiedBy>Učitel</cp:lastModifiedBy>
  <cp:revision>12</cp:revision>
  <dcterms:created xsi:type="dcterms:W3CDTF">2004-01-08T22:33:15Z</dcterms:created>
  <dcterms:modified xsi:type="dcterms:W3CDTF">2012-07-03T16:21:49Z</dcterms:modified>
</cp:coreProperties>
</file>