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a" ContentType="audio/x-ms-wma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9" r:id="rId3"/>
    <p:sldId id="258" r:id="rId4"/>
    <p:sldId id="260" r:id="rId5"/>
    <p:sldId id="261" r:id="rId6"/>
    <p:sldId id="262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206" y="1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VY_32_INOVACE 13_Vánoce, koledy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a MŠ Čestlice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Vondráková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/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7780C161-DAD9-4F60-A667-1D81B3ADC70C}" type="presOf" srcId="{D1B46980-6531-4606-95E6-44980827E919}" destId="{6140AFEC-043D-4C43-A2F9-D0F5331DF3A3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F8441908-D9A1-40BE-8B24-473AB4F1AF41}" type="presOf" srcId="{4C35D32F-0EAB-4CD7-82EE-45574DC2A586}" destId="{8BEBB6EC-1DAA-4CAC-8A25-BC0FCBD5DBD5}" srcOrd="0" destOrd="0" presId="urn:microsoft.com/office/officeart/2005/8/layout/target3"/>
    <dgm:cxn modelId="{7BF84B44-8D77-4309-B658-90EA9323895D}" type="presOf" srcId="{D1D4F407-5343-4D3F-B5B9-D407B03CAEB4}" destId="{D005CE8C-CC26-4C3E-AC11-E15060ECD759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AF769983-0882-4D0F-BA01-B4517FB1125E}" type="presOf" srcId="{D1B46980-6531-4606-95E6-44980827E919}" destId="{2BE915AB-18AA-4053-B92C-3BFC9ED204BB}" srcOrd="1" destOrd="0" presId="urn:microsoft.com/office/officeart/2005/8/layout/target3"/>
    <dgm:cxn modelId="{370E1F76-DFA7-481D-A56D-83E8D97526D0}" type="presOf" srcId="{D1D4F407-5343-4D3F-B5B9-D407B03CAEB4}" destId="{AED2198E-93D5-4001-81B4-73124B309672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FB7A05B0-F93E-41B5-B3BD-CCD5DC9128D1}" type="presOf" srcId="{757F3AB3-0718-4624-B441-E567A8F0AB56}" destId="{333A1088-737F-45CB-B68E-254E46348037}" srcOrd="0" destOrd="0" presId="urn:microsoft.com/office/officeart/2005/8/layout/target3"/>
    <dgm:cxn modelId="{C336FDF4-C65B-4F9F-8367-399A8B586F30}" type="presOf" srcId="{B651F6E3-6281-48DB-9319-2AEAFDAE7572}" destId="{619D679B-A015-4ECF-8348-D1034C574F40}" srcOrd="0" destOrd="0" presId="urn:microsoft.com/office/officeart/2005/8/layout/target3"/>
    <dgm:cxn modelId="{FB34F70A-2036-4485-ACEB-C1BD4D5A5E95}" type="presOf" srcId="{D8197B8C-B260-4A16-BDF4-0947B075E274}" destId="{5A5FFA88-C948-4069-8E93-59FA12366E83}" srcOrd="1" destOrd="0" presId="urn:microsoft.com/office/officeart/2005/8/layout/target3"/>
    <dgm:cxn modelId="{D0C80F9F-84BE-4E60-999E-DCF2FE3D13A1}" type="presOf" srcId="{B651F6E3-6281-48DB-9319-2AEAFDAE7572}" destId="{6BB5E863-4638-4E1D-BFDE-399D028AC4ED}" srcOrd="1" destOrd="0" presId="urn:microsoft.com/office/officeart/2005/8/layout/target3"/>
    <dgm:cxn modelId="{CF3A664C-8BDF-4D4F-8D82-CB8D387F729C}" type="presOf" srcId="{4C35D32F-0EAB-4CD7-82EE-45574DC2A586}" destId="{890E4F0B-2866-4A3F-A3C7-2A14B1797930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9DEA8773-2CEE-4925-97FA-DB806740743D}" type="presOf" srcId="{D8197B8C-B260-4A16-BDF4-0947B075E274}" destId="{25B08C86-7E15-44DC-BE7F-FFB55DD49D12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0FB0741D-F457-490A-B833-C2882EB2522F}" type="presParOf" srcId="{333A1088-737F-45CB-B68E-254E46348037}" destId="{F5ABB229-8D3B-4694-996A-96F23CF14429}" srcOrd="0" destOrd="0" presId="urn:microsoft.com/office/officeart/2005/8/layout/target3"/>
    <dgm:cxn modelId="{202EB61D-B27B-4B9A-9444-CD4F3C78D24C}" type="presParOf" srcId="{333A1088-737F-45CB-B68E-254E46348037}" destId="{F41139FD-01EE-4571-8B17-4FB00FC51163}" srcOrd="1" destOrd="0" presId="urn:microsoft.com/office/officeart/2005/8/layout/target3"/>
    <dgm:cxn modelId="{4BDBA793-900D-4D45-82D6-270D34252D5D}" type="presParOf" srcId="{333A1088-737F-45CB-B68E-254E46348037}" destId="{D005CE8C-CC26-4C3E-AC11-E15060ECD759}" srcOrd="2" destOrd="0" presId="urn:microsoft.com/office/officeart/2005/8/layout/target3"/>
    <dgm:cxn modelId="{8CCA728C-3E47-40C4-AC75-36DD1244EC55}" type="presParOf" srcId="{333A1088-737F-45CB-B68E-254E46348037}" destId="{2C702D82-9B77-49B7-9568-BB8EB47C3372}" srcOrd="3" destOrd="0" presId="urn:microsoft.com/office/officeart/2005/8/layout/target3"/>
    <dgm:cxn modelId="{5953FA2A-32F5-4031-BC95-5C74D1E7C8C7}" type="presParOf" srcId="{333A1088-737F-45CB-B68E-254E46348037}" destId="{A52A0455-90FF-4808-ABD0-F02540D31D5A}" srcOrd="4" destOrd="0" presId="urn:microsoft.com/office/officeart/2005/8/layout/target3"/>
    <dgm:cxn modelId="{C79C76DE-2C82-491E-9C59-CD0CBFBA160E}" type="presParOf" srcId="{333A1088-737F-45CB-B68E-254E46348037}" destId="{6140AFEC-043D-4C43-A2F9-D0F5331DF3A3}" srcOrd="5" destOrd="0" presId="urn:microsoft.com/office/officeart/2005/8/layout/target3"/>
    <dgm:cxn modelId="{E800A5A8-D27B-4A6E-9183-663540D4EB50}" type="presParOf" srcId="{333A1088-737F-45CB-B68E-254E46348037}" destId="{9358AC05-5D7D-4327-9F80-1AD486AEA664}" srcOrd="6" destOrd="0" presId="urn:microsoft.com/office/officeart/2005/8/layout/target3"/>
    <dgm:cxn modelId="{12D162BD-48B6-4C13-A045-4BBFD83940BB}" type="presParOf" srcId="{333A1088-737F-45CB-B68E-254E46348037}" destId="{313FC574-E1CD-4FB4-B054-0B805CE0447D}" srcOrd="7" destOrd="0" presId="urn:microsoft.com/office/officeart/2005/8/layout/target3"/>
    <dgm:cxn modelId="{DFAFC5AA-618B-492E-AA53-6FDEA9D43B37}" type="presParOf" srcId="{333A1088-737F-45CB-B68E-254E46348037}" destId="{619D679B-A015-4ECF-8348-D1034C574F40}" srcOrd="8" destOrd="0" presId="urn:microsoft.com/office/officeart/2005/8/layout/target3"/>
    <dgm:cxn modelId="{ED244DE6-85A6-40B1-B654-45E0601B480F}" type="presParOf" srcId="{333A1088-737F-45CB-B68E-254E46348037}" destId="{322283A8-4A27-4CDA-BAE3-F381106A9174}" srcOrd="9" destOrd="0" presId="urn:microsoft.com/office/officeart/2005/8/layout/target3"/>
    <dgm:cxn modelId="{7BF74814-F302-4689-8E46-A09DE6C52CE5}" type="presParOf" srcId="{333A1088-737F-45CB-B68E-254E46348037}" destId="{FFC9F71D-1B4F-4AD9-A4A6-86ADEFC8AF5C}" srcOrd="10" destOrd="0" presId="urn:microsoft.com/office/officeart/2005/8/layout/target3"/>
    <dgm:cxn modelId="{6DF0A950-DBC5-4A5F-B12A-F13F2FE16904}" type="presParOf" srcId="{333A1088-737F-45CB-B68E-254E46348037}" destId="{25B08C86-7E15-44DC-BE7F-FFB55DD49D12}" srcOrd="11" destOrd="0" presId="urn:microsoft.com/office/officeart/2005/8/layout/target3"/>
    <dgm:cxn modelId="{9A3ECE47-5F7C-4474-9051-C57E4A751364}" type="presParOf" srcId="{333A1088-737F-45CB-B68E-254E46348037}" destId="{76644BE8-9D7C-4C09-B250-3D10AF48CBB7}" srcOrd="12" destOrd="0" presId="urn:microsoft.com/office/officeart/2005/8/layout/target3"/>
    <dgm:cxn modelId="{FFE99CC3-9562-41AC-B2DD-A2C62C0FAC0C}" type="presParOf" srcId="{333A1088-737F-45CB-B68E-254E46348037}" destId="{EE85B701-7295-41C0-BA7A-34D3756A2AE6}" srcOrd="13" destOrd="0" presId="urn:microsoft.com/office/officeart/2005/8/layout/target3"/>
    <dgm:cxn modelId="{274885E9-B057-4FDE-BDEF-5C0E824A271A}" type="presParOf" srcId="{333A1088-737F-45CB-B68E-254E46348037}" destId="{8BEBB6EC-1DAA-4CAC-8A25-BC0FCBD5DBD5}" srcOrd="14" destOrd="0" presId="urn:microsoft.com/office/officeart/2005/8/layout/target3"/>
    <dgm:cxn modelId="{13CDA376-51CC-43A4-BB28-D68FA4900018}" type="presParOf" srcId="{333A1088-737F-45CB-B68E-254E46348037}" destId="{AED2198E-93D5-4001-81B4-73124B309672}" srcOrd="15" destOrd="0" presId="urn:microsoft.com/office/officeart/2005/8/layout/target3"/>
    <dgm:cxn modelId="{43CC709B-1745-47B2-8A06-E8380F06E8A9}" type="presParOf" srcId="{333A1088-737F-45CB-B68E-254E46348037}" destId="{2BE915AB-18AA-4053-B92C-3BFC9ED204BB}" srcOrd="16" destOrd="0" presId="urn:microsoft.com/office/officeart/2005/8/layout/target3"/>
    <dgm:cxn modelId="{23FB4463-6545-4245-B514-AB668D3F89F0}" type="presParOf" srcId="{333A1088-737F-45CB-B68E-254E46348037}" destId="{6BB5E863-4638-4E1D-BFDE-399D028AC4ED}" srcOrd="17" destOrd="0" presId="urn:microsoft.com/office/officeart/2005/8/layout/target3"/>
    <dgm:cxn modelId="{E511B6D4-0D10-4AEB-B5EF-3B249F5AA9AF}" type="presParOf" srcId="{333A1088-737F-45CB-B68E-254E46348037}" destId="{5A5FFA88-C948-4069-8E93-59FA12366E83}" srcOrd="18" destOrd="0" presId="urn:microsoft.com/office/officeart/2005/8/layout/target3"/>
    <dgm:cxn modelId="{5EB60369-FD44-46BF-8A70-216DE17A7A42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080B4D85-308E-49FD-AD21-0BBBAE05B9C6}" type="doc">
      <dgm:prSet loTypeId="urn:microsoft.com/office/officeart/2005/8/layout/orgChart1" loCatId="hierarchy" qsTypeId="urn:microsoft.com/office/officeart/2005/8/quickstyle/simple1" qsCatId="simple" csTypeId="urn:microsoft.com/office/officeart/2005/8/colors/accent1_2" csCatId="accent1" phldr="1"/>
      <dgm:spPr/>
    </dgm:pt>
    <dgm:pt modelId="{35AC785E-9453-44AA-B148-95D81C4FD313}">
      <dgm:prSet/>
      <dgm:spPr>
        <a:solidFill>
          <a:srgbClr val="92D050"/>
        </a:solidFill>
      </dgm:spPr>
      <dgm:t>
        <a:bodyPr/>
        <a:lstStyle/>
        <a:p>
          <a:pPr marL="0" marR="0" lvl="0" indent="0" algn="ctr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ClrTx/>
            <a:buSzTx/>
            <a:buFontTx/>
            <a:buNone/>
            <a:tabLst/>
          </a:pPr>
          <a:r>
            <a:rPr kumimoji="0" lang="cs-CZ" b="1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charset="0"/>
              <a:cs typeface="Arial" charset="0"/>
            </a:rPr>
            <a:t>Vánoce jsou</a:t>
          </a:r>
          <a:r>
            <a:rPr kumimoji="0" lang="cs-CZ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charset="0"/>
              <a:cs typeface="Arial" charset="0"/>
            </a:rPr>
            <a:t> </a:t>
          </a:r>
        </a:p>
        <a:p>
          <a:pPr marL="0" marR="0" lvl="0" indent="0" algn="ctr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ClrTx/>
            <a:buSzTx/>
            <a:buFontTx/>
            <a:buNone/>
            <a:tabLst/>
          </a:pPr>
          <a:r>
            <a:rPr kumimoji="0" lang="cs-CZ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charset="0"/>
              <a:cs typeface="Arial" charset="0"/>
            </a:rPr>
            <a:t>křesťanské svátky</a:t>
          </a:r>
        </a:p>
      </dgm:t>
    </dgm:pt>
    <dgm:pt modelId="{F172DF87-AD88-474C-A22B-A98017C825AB}" type="parTrans" cxnId="{4501A651-47E3-4563-8000-06268BF8ACDF}">
      <dgm:prSet/>
      <dgm:spPr/>
      <dgm:t>
        <a:bodyPr/>
        <a:lstStyle/>
        <a:p>
          <a:endParaRPr lang="cs-CZ"/>
        </a:p>
      </dgm:t>
    </dgm:pt>
    <dgm:pt modelId="{AFA198A7-539B-4425-9E8A-246D57B4BB69}" type="sibTrans" cxnId="{4501A651-47E3-4563-8000-06268BF8ACDF}">
      <dgm:prSet/>
      <dgm:spPr/>
      <dgm:t>
        <a:bodyPr/>
        <a:lstStyle/>
        <a:p>
          <a:endParaRPr lang="cs-CZ"/>
        </a:p>
      </dgm:t>
    </dgm:pt>
    <dgm:pt modelId="{3BE1134A-4E82-423C-9F30-E83EF045C46C}">
      <dgm:prSet custT="1"/>
      <dgm:spPr>
        <a:solidFill>
          <a:srgbClr val="FFC000"/>
        </a:solidFill>
      </dgm:spPr>
      <dgm:t>
        <a:bodyPr/>
        <a:lstStyle/>
        <a:p>
          <a:pPr marL="0" marR="0" lvl="0" indent="0" algn="ctr" defTabSz="914400" rtl="0" eaLnBrk="1" fontAlgn="base" latinLnBrk="0" hangingPunct="1">
            <a:lnSpc>
              <a:spcPct val="100000"/>
            </a:lnSpc>
            <a:spcBef>
              <a:spcPct val="20000"/>
            </a:spcBef>
            <a:spcAft>
              <a:spcPct val="0"/>
            </a:spcAft>
            <a:buClrTx/>
            <a:buSzTx/>
            <a:buFont typeface="Arial" charset="0"/>
            <a:buChar char="•"/>
            <a:tabLst/>
          </a:pPr>
          <a:r>
            <a:rPr kumimoji="0" lang="cs-CZ" sz="2000" b="1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charset="0"/>
              <a:cs typeface="Arial" charset="0"/>
            </a:rPr>
            <a:t>Štědrý</a:t>
          </a:r>
          <a:r>
            <a:rPr kumimoji="0" lang="cs-CZ" sz="2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charset="0"/>
              <a:cs typeface="Arial" charset="0"/>
            </a:rPr>
            <a:t> </a:t>
          </a:r>
          <a:r>
            <a:rPr kumimoji="0" lang="cs-CZ" sz="2000" b="1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charset="0"/>
              <a:cs typeface="Arial" charset="0"/>
            </a:rPr>
            <a:t>den </a:t>
          </a:r>
        </a:p>
        <a:p>
          <a:pPr marL="0" marR="0" lvl="0" indent="0" algn="ctr" defTabSz="914400" rtl="0" eaLnBrk="1" fontAlgn="base" latinLnBrk="0" hangingPunct="1">
            <a:lnSpc>
              <a:spcPct val="100000"/>
            </a:lnSpc>
            <a:spcBef>
              <a:spcPct val="20000"/>
            </a:spcBef>
            <a:spcAft>
              <a:spcPct val="0"/>
            </a:spcAft>
            <a:buClrTx/>
            <a:buSzTx/>
            <a:buFont typeface="Arial" charset="0"/>
            <a:buNone/>
            <a:tabLst/>
          </a:pPr>
          <a:r>
            <a:rPr kumimoji="0" lang="cs-CZ" sz="2000" b="1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charset="0"/>
              <a:cs typeface="Arial" charset="0"/>
            </a:rPr>
            <a:t>24.12</a:t>
          </a:r>
          <a:r>
            <a:rPr kumimoji="0" lang="cs-CZ" sz="2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charset="0"/>
              <a:cs typeface="Arial" charset="0"/>
            </a:rPr>
            <a:t>.</a:t>
          </a:r>
        </a:p>
        <a:p>
          <a:pPr marL="0" marR="0" lvl="0" indent="0" algn="ctr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ClrTx/>
            <a:buSzTx/>
            <a:buFontTx/>
            <a:buNone/>
            <a:tabLst/>
          </a:pPr>
          <a:endParaRPr kumimoji="0" lang="cs-CZ" sz="700" b="0" i="0" u="none" strike="noStrike" cap="none" normalizeH="0" baseline="0" dirty="0" smtClean="0">
            <a:ln>
              <a:noFill/>
            </a:ln>
            <a:solidFill>
              <a:schemeClr val="tx1"/>
            </a:solidFill>
            <a:effectLst/>
            <a:latin typeface="Arial" charset="0"/>
            <a:cs typeface="Arial" charset="0"/>
          </a:endParaRPr>
        </a:p>
      </dgm:t>
    </dgm:pt>
    <dgm:pt modelId="{84180911-9BC4-4B76-B072-78DB3BFB5FBB}" type="parTrans" cxnId="{D6D2F7DA-4749-40D0-B454-60F3063B0DD1}">
      <dgm:prSet/>
      <dgm:spPr/>
      <dgm:t>
        <a:bodyPr/>
        <a:lstStyle/>
        <a:p>
          <a:endParaRPr lang="cs-CZ"/>
        </a:p>
      </dgm:t>
    </dgm:pt>
    <dgm:pt modelId="{363D32DF-F9CF-4CBB-89D1-5B9B832121D3}" type="sibTrans" cxnId="{D6D2F7DA-4749-40D0-B454-60F3063B0DD1}">
      <dgm:prSet/>
      <dgm:spPr/>
      <dgm:t>
        <a:bodyPr/>
        <a:lstStyle/>
        <a:p>
          <a:endParaRPr lang="cs-CZ"/>
        </a:p>
      </dgm:t>
    </dgm:pt>
    <dgm:pt modelId="{ED7050E2-FEEA-42C4-8B1A-407D6D2F789F}">
      <dgm:prSet/>
      <dgm:spPr>
        <a:solidFill>
          <a:srgbClr val="FFC000"/>
        </a:solidFill>
      </dgm:spPr>
      <dgm:t>
        <a:bodyPr/>
        <a:lstStyle/>
        <a:p>
          <a:pPr marL="0" marR="0" lvl="0" indent="0" algn="ctr" defTabSz="914400" rtl="0" eaLnBrk="1" fontAlgn="base" latinLnBrk="0" hangingPunct="1">
            <a:lnSpc>
              <a:spcPct val="100000"/>
            </a:lnSpc>
            <a:spcBef>
              <a:spcPct val="20000"/>
            </a:spcBef>
            <a:spcAft>
              <a:spcPct val="0"/>
            </a:spcAft>
            <a:buClrTx/>
            <a:buSzTx/>
            <a:buFont typeface="Arial" charset="0"/>
            <a:buChar char="•"/>
            <a:tabLst/>
          </a:pPr>
          <a:r>
            <a:rPr kumimoji="0" lang="cs-CZ" b="1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charset="0"/>
              <a:cs typeface="Arial" charset="0"/>
            </a:rPr>
            <a:t>Boží hod</a:t>
          </a:r>
        </a:p>
        <a:p>
          <a:pPr marL="0" marR="0" lvl="0" indent="0" algn="ctr" defTabSz="914400" rtl="0" eaLnBrk="1" fontAlgn="base" latinLnBrk="0" hangingPunct="1">
            <a:lnSpc>
              <a:spcPct val="100000"/>
            </a:lnSpc>
            <a:spcBef>
              <a:spcPct val="20000"/>
            </a:spcBef>
            <a:spcAft>
              <a:spcPct val="0"/>
            </a:spcAft>
            <a:buClrTx/>
            <a:buSzTx/>
            <a:buFont typeface="Arial" charset="0"/>
            <a:buNone/>
            <a:tabLst/>
          </a:pPr>
          <a:r>
            <a:rPr kumimoji="0" lang="cs-CZ" b="1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charset="0"/>
              <a:cs typeface="Arial" charset="0"/>
            </a:rPr>
            <a:t> vánoční</a:t>
          </a:r>
        </a:p>
        <a:p>
          <a:pPr marL="0" marR="0" lvl="0" indent="0" algn="ctr" defTabSz="914400" rtl="0" eaLnBrk="1" fontAlgn="base" latinLnBrk="0" hangingPunct="1">
            <a:lnSpc>
              <a:spcPct val="100000"/>
            </a:lnSpc>
            <a:spcBef>
              <a:spcPct val="20000"/>
            </a:spcBef>
            <a:spcAft>
              <a:spcPct val="0"/>
            </a:spcAft>
            <a:buClrTx/>
            <a:buSzTx/>
            <a:buFont typeface="Arial" charset="0"/>
            <a:buChar char="•"/>
            <a:tabLst/>
          </a:pPr>
          <a:r>
            <a:rPr kumimoji="0" lang="cs-CZ" b="1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charset="0"/>
              <a:cs typeface="Arial" charset="0"/>
            </a:rPr>
            <a:t> 25.12</a:t>
          </a:r>
          <a:r>
            <a:rPr kumimoji="0" lang="cs-CZ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charset="0"/>
              <a:cs typeface="Arial" charset="0"/>
            </a:rPr>
            <a:t>.</a:t>
          </a:r>
        </a:p>
        <a:p>
          <a:pPr marL="0" marR="0" lvl="0" indent="0" algn="ctr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ClrTx/>
            <a:buSzTx/>
            <a:buFontTx/>
            <a:buNone/>
            <a:tabLst/>
          </a:pPr>
          <a:endParaRPr kumimoji="0" lang="cs-CZ" b="0" i="0" u="none" strike="noStrike" cap="none" normalizeH="0" baseline="0" dirty="0" smtClean="0">
            <a:ln>
              <a:noFill/>
            </a:ln>
            <a:solidFill>
              <a:schemeClr val="tx1"/>
            </a:solidFill>
            <a:effectLst/>
            <a:latin typeface="Arial" charset="0"/>
            <a:cs typeface="Arial" charset="0"/>
          </a:endParaRPr>
        </a:p>
      </dgm:t>
    </dgm:pt>
    <dgm:pt modelId="{915CD906-3472-45A5-8BA3-6CE953D55F8E}" type="parTrans" cxnId="{D92506C9-8F2F-44AA-BF5B-6FD238988EC2}">
      <dgm:prSet/>
      <dgm:spPr/>
      <dgm:t>
        <a:bodyPr/>
        <a:lstStyle/>
        <a:p>
          <a:endParaRPr lang="cs-CZ"/>
        </a:p>
      </dgm:t>
    </dgm:pt>
    <dgm:pt modelId="{8F850E2B-6568-4C58-9F79-011F7513A6DB}" type="sibTrans" cxnId="{D92506C9-8F2F-44AA-BF5B-6FD238988EC2}">
      <dgm:prSet/>
      <dgm:spPr/>
      <dgm:t>
        <a:bodyPr/>
        <a:lstStyle/>
        <a:p>
          <a:endParaRPr lang="cs-CZ"/>
        </a:p>
      </dgm:t>
    </dgm:pt>
    <dgm:pt modelId="{A34226EA-87D1-4DFB-9861-48446A86E8DC}">
      <dgm:prSet/>
      <dgm:spPr>
        <a:solidFill>
          <a:srgbClr val="FFC000"/>
        </a:solidFill>
      </dgm:spPr>
      <dgm:t>
        <a:bodyPr/>
        <a:lstStyle/>
        <a:p>
          <a:pPr marL="0" marR="0" lvl="0" indent="0" algn="ctr" defTabSz="914400" rtl="0" eaLnBrk="1" fontAlgn="base" latinLnBrk="0" hangingPunct="1">
            <a:lnSpc>
              <a:spcPct val="100000"/>
            </a:lnSpc>
            <a:spcBef>
              <a:spcPct val="20000"/>
            </a:spcBef>
            <a:spcAft>
              <a:spcPct val="0"/>
            </a:spcAft>
            <a:buClrTx/>
            <a:buSzTx/>
            <a:buFont typeface="Arial" charset="0"/>
            <a:buChar char="•"/>
            <a:tabLst/>
          </a:pPr>
          <a:r>
            <a:rPr kumimoji="0" lang="cs-CZ" b="1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charset="0"/>
              <a:cs typeface="Arial" charset="0"/>
            </a:rPr>
            <a:t>Druhý </a:t>
          </a:r>
        </a:p>
        <a:p>
          <a:pPr marL="0" marR="0" lvl="0" indent="0" algn="ctr" defTabSz="914400" rtl="0" eaLnBrk="1" fontAlgn="base" latinLnBrk="0" hangingPunct="1">
            <a:lnSpc>
              <a:spcPct val="100000"/>
            </a:lnSpc>
            <a:spcBef>
              <a:spcPct val="20000"/>
            </a:spcBef>
            <a:spcAft>
              <a:spcPct val="0"/>
            </a:spcAft>
            <a:buClrTx/>
            <a:buSzTx/>
            <a:buFont typeface="Arial" charset="0"/>
            <a:buNone/>
            <a:tabLst/>
          </a:pPr>
          <a:r>
            <a:rPr kumimoji="0" lang="cs-CZ" b="1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charset="0"/>
              <a:cs typeface="Arial" charset="0"/>
            </a:rPr>
            <a:t>svátek</a:t>
          </a:r>
        </a:p>
        <a:p>
          <a:pPr marL="0" marR="0" lvl="0" indent="0" algn="ctr" defTabSz="914400" rtl="0" eaLnBrk="1" fontAlgn="base" latinLnBrk="0" hangingPunct="1">
            <a:lnSpc>
              <a:spcPct val="100000"/>
            </a:lnSpc>
            <a:spcBef>
              <a:spcPct val="20000"/>
            </a:spcBef>
            <a:spcAft>
              <a:spcPct val="0"/>
            </a:spcAft>
            <a:buClrTx/>
            <a:buSzTx/>
            <a:buFont typeface="Arial" charset="0"/>
            <a:buNone/>
            <a:tabLst/>
          </a:pPr>
          <a:r>
            <a:rPr kumimoji="0" lang="cs-CZ" b="1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charset="0"/>
              <a:cs typeface="Arial" charset="0"/>
            </a:rPr>
            <a:t> vánoční </a:t>
          </a:r>
        </a:p>
        <a:p>
          <a:pPr marL="0" marR="0" lvl="0" indent="0" algn="ctr" defTabSz="914400" rtl="0" eaLnBrk="1" fontAlgn="base" latinLnBrk="0" hangingPunct="1">
            <a:lnSpc>
              <a:spcPct val="100000"/>
            </a:lnSpc>
            <a:spcBef>
              <a:spcPct val="20000"/>
            </a:spcBef>
            <a:spcAft>
              <a:spcPct val="0"/>
            </a:spcAft>
            <a:buClrTx/>
            <a:buSzTx/>
            <a:buFont typeface="Arial" charset="0"/>
            <a:buChar char="•"/>
            <a:tabLst/>
          </a:pPr>
          <a:r>
            <a:rPr kumimoji="0" lang="cs-CZ" b="1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charset="0"/>
              <a:cs typeface="Arial" charset="0"/>
            </a:rPr>
            <a:t>26.12.</a:t>
          </a:r>
        </a:p>
        <a:p>
          <a:pPr marL="0" marR="0" lvl="0" indent="0" algn="ctr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ClrTx/>
            <a:buSzTx/>
            <a:buFontTx/>
            <a:buNone/>
            <a:tabLst/>
          </a:pPr>
          <a:endParaRPr kumimoji="0" lang="cs-CZ" b="1" i="0" u="none" strike="noStrike" cap="none" normalizeH="0" baseline="0" dirty="0" smtClean="0">
            <a:ln>
              <a:noFill/>
            </a:ln>
            <a:solidFill>
              <a:schemeClr val="tx1"/>
            </a:solidFill>
            <a:effectLst/>
            <a:latin typeface="Arial" charset="0"/>
            <a:cs typeface="Arial" charset="0"/>
          </a:endParaRPr>
        </a:p>
      </dgm:t>
    </dgm:pt>
    <dgm:pt modelId="{7662AE35-5839-41AF-9604-5768F49F1265}" type="parTrans" cxnId="{B89BE67E-A38F-412B-B5F4-256B53CE32D7}">
      <dgm:prSet/>
      <dgm:spPr/>
      <dgm:t>
        <a:bodyPr/>
        <a:lstStyle/>
        <a:p>
          <a:endParaRPr lang="cs-CZ"/>
        </a:p>
      </dgm:t>
    </dgm:pt>
    <dgm:pt modelId="{954D78F6-AA0C-4582-8994-55C9972C2647}" type="sibTrans" cxnId="{B89BE67E-A38F-412B-B5F4-256B53CE32D7}">
      <dgm:prSet/>
      <dgm:spPr/>
      <dgm:t>
        <a:bodyPr/>
        <a:lstStyle/>
        <a:p>
          <a:endParaRPr lang="cs-CZ"/>
        </a:p>
      </dgm:t>
    </dgm:pt>
    <dgm:pt modelId="{AB586B6D-8761-415E-8AB8-37BFB7C028CB}" type="pres">
      <dgm:prSet presAssocID="{080B4D85-308E-49FD-AD21-0BBBAE05B9C6}" presName="hierChild1" presStyleCnt="0">
        <dgm:presLayoutVars>
          <dgm:orgChart val="1"/>
          <dgm:chPref val="1"/>
          <dgm:dir/>
          <dgm:animOne val="branch"/>
          <dgm:animLvl val="lvl"/>
          <dgm:resizeHandles/>
        </dgm:presLayoutVars>
      </dgm:prSet>
      <dgm:spPr/>
    </dgm:pt>
    <dgm:pt modelId="{B34E5202-E76E-4A94-81B7-D2E92D0B723E}" type="pres">
      <dgm:prSet presAssocID="{35AC785E-9453-44AA-B148-95D81C4FD313}" presName="hierRoot1" presStyleCnt="0">
        <dgm:presLayoutVars>
          <dgm:hierBranch/>
        </dgm:presLayoutVars>
      </dgm:prSet>
      <dgm:spPr/>
    </dgm:pt>
    <dgm:pt modelId="{787BA5C2-6A4B-4BCB-B920-7ECF2F6FBD60}" type="pres">
      <dgm:prSet presAssocID="{35AC785E-9453-44AA-B148-95D81C4FD313}" presName="rootComposite1" presStyleCnt="0"/>
      <dgm:spPr/>
    </dgm:pt>
    <dgm:pt modelId="{166871B7-485E-4C7B-8562-5BB0F792CE3B}" type="pres">
      <dgm:prSet presAssocID="{35AC785E-9453-44AA-B148-95D81C4FD313}" presName="rootText1" presStyleLbl="node0" presStyleIdx="0" presStyleCnt="1" custScaleX="291664" custScaleY="282467" custLinFactY="-4287" custLinFactNeighborX="-6228" custLinFactNeighborY="-100000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8DDA7F8B-DF67-41F2-9F78-2704476C9328}" type="pres">
      <dgm:prSet presAssocID="{35AC785E-9453-44AA-B148-95D81C4FD313}" presName="rootConnector1" presStyleLbl="node1" presStyleIdx="0" presStyleCnt="0"/>
      <dgm:spPr/>
      <dgm:t>
        <a:bodyPr/>
        <a:lstStyle/>
        <a:p>
          <a:endParaRPr lang="cs-CZ"/>
        </a:p>
      </dgm:t>
    </dgm:pt>
    <dgm:pt modelId="{8DA06C29-6545-4ED0-8D83-4B6E601EA72D}" type="pres">
      <dgm:prSet presAssocID="{35AC785E-9453-44AA-B148-95D81C4FD313}" presName="hierChild2" presStyleCnt="0"/>
      <dgm:spPr/>
    </dgm:pt>
    <dgm:pt modelId="{06C337BB-970E-4B4E-A8D9-0B3C9B399FDC}" type="pres">
      <dgm:prSet presAssocID="{84180911-9BC4-4B76-B072-78DB3BFB5FBB}" presName="Name35" presStyleLbl="parChTrans1D2" presStyleIdx="0" presStyleCnt="3"/>
      <dgm:spPr/>
      <dgm:t>
        <a:bodyPr/>
        <a:lstStyle/>
        <a:p>
          <a:endParaRPr lang="cs-CZ"/>
        </a:p>
      </dgm:t>
    </dgm:pt>
    <dgm:pt modelId="{9B1AC73E-B521-480A-AC99-0D00BE2412A3}" type="pres">
      <dgm:prSet presAssocID="{3BE1134A-4E82-423C-9F30-E83EF045C46C}" presName="hierRoot2" presStyleCnt="0">
        <dgm:presLayoutVars>
          <dgm:hierBranch/>
        </dgm:presLayoutVars>
      </dgm:prSet>
      <dgm:spPr/>
    </dgm:pt>
    <dgm:pt modelId="{C1163EFA-E629-440B-A386-9905B9E74413}" type="pres">
      <dgm:prSet presAssocID="{3BE1134A-4E82-423C-9F30-E83EF045C46C}" presName="rootComposite" presStyleCnt="0"/>
      <dgm:spPr/>
    </dgm:pt>
    <dgm:pt modelId="{60844899-A65B-494F-8C11-EE0E18EA88FE}" type="pres">
      <dgm:prSet presAssocID="{3BE1134A-4E82-423C-9F30-E83EF045C46C}" presName="rootText" presStyleLbl="node2" presStyleIdx="0" presStyleCnt="3" custScaleY="243560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EF10D33B-1594-4F6C-B954-B46F54390758}" type="pres">
      <dgm:prSet presAssocID="{3BE1134A-4E82-423C-9F30-E83EF045C46C}" presName="rootConnector" presStyleLbl="node2" presStyleIdx="0" presStyleCnt="3"/>
      <dgm:spPr/>
      <dgm:t>
        <a:bodyPr/>
        <a:lstStyle/>
        <a:p>
          <a:endParaRPr lang="cs-CZ"/>
        </a:p>
      </dgm:t>
    </dgm:pt>
    <dgm:pt modelId="{9A145BE3-B907-49A2-BB22-F5821F59EEE4}" type="pres">
      <dgm:prSet presAssocID="{3BE1134A-4E82-423C-9F30-E83EF045C46C}" presName="hierChild4" presStyleCnt="0"/>
      <dgm:spPr/>
    </dgm:pt>
    <dgm:pt modelId="{7817D2B5-8670-439A-ABBA-124BEAA0ED06}" type="pres">
      <dgm:prSet presAssocID="{3BE1134A-4E82-423C-9F30-E83EF045C46C}" presName="hierChild5" presStyleCnt="0"/>
      <dgm:spPr/>
    </dgm:pt>
    <dgm:pt modelId="{508775C0-5DA9-44D6-81EA-5AC10029E3AA}" type="pres">
      <dgm:prSet presAssocID="{915CD906-3472-45A5-8BA3-6CE953D55F8E}" presName="Name35" presStyleLbl="parChTrans1D2" presStyleIdx="1" presStyleCnt="3"/>
      <dgm:spPr/>
      <dgm:t>
        <a:bodyPr/>
        <a:lstStyle/>
        <a:p>
          <a:endParaRPr lang="cs-CZ"/>
        </a:p>
      </dgm:t>
    </dgm:pt>
    <dgm:pt modelId="{4B76CBBB-2A71-4CF4-B592-9E4D53368740}" type="pres">
      <dgm:prSet presAssocID="{ED7050E2-FEEA-42C4-8B1A-407D6D2F789F}" presName="hierRoot2" presStyleCnt="0">
        <dgm:presLayoutVars>
          <dgm:hierBranch/>
        </dgm:presLayoutVars>
      </dgm:prSet>
      <dgm:spPr/>
    </dgm:pt>
    <dgm:pt modelId="{07C7E688-93D9-4C30-9E3D-440A6E4AED65}" type="pres">
      <dgm:prSet presAssocID="{ED7050E2-FEEA-42C4-8B1A-407D6D2F789F}" presName="rootComposite" presStyleCnt="0"/>
      <dgm:spPr/>
    </dgm:pt>
    <dgm:pt modelId="{AD57E727-1D71-4A93-B9D6-9FA70F65DF17}" type="pres">
      <dgm:prSet presAssocID="{ED7050E2-FEEA-42C4-8B1A-407D6D2F789F}" presName="rootText" presStyleLbl="node2" presStyleIdx="1" presStyleCnt="3" custScaleY="160740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57697F3C-B7EC-4628-AB95-EB6F0E2A037D}" type="pres">
      <dgm:prSet presAssocID="{ED7050E2-FEEA-42C4-8B1A-407D6D2F789F}" presName="rootConnector" presStyleLbl="node2" presStyleIdx="1" presStyleCnt="3"/>
      <dgm:spPr/>
      <dgm:t>
        <a:bodyPr/>
        <a:lstStyle/>
        <a:p>
          <a:endParaRPr lang="cs-CZ"/>
        </a:p>
      </dgm:t>
    </dgm:pt>
    <dgm:pt modelId="{00EEF7DE-9999-413E-B7A8-882BEE879F02}" type="pres">
      <dgm:prSet presAssocID="{ED7050E2-FEEA-42C4-8B1A-407D6D2F789F}" presName="hierChild4" presStyleCnt="0"/>
      <dgm:spPr/>
    </dgm:pt>
    <dgm:pt modelId="{918876D9-001C-410E-9904-9B5341547B40}" type="pres">
      <dgm:prSet presAssocID="{ED7050E2-FEEA-42C4-8B1A-407D6D2F789F}" presName="hierChild5" presStyleCnt="0"/>
      <dgm:spPr/>
    </dgm:pt>
    <dgm:pt modelId="{A0C4072A-8E0A-4F38-A72C-D3CC48C85F67}" type="pres">
      <dgm:prSet presAssocID="{7662AE35-5839-41AF-9604-5768F49F1265}" presName="Name35" presStyleLbl="parChTrans1D2" presStyleIdx="2" presStyleCnt="3"/>
      <dgm:spPr/>
      <dgm:t>
        <a:bodyPr/>
        <a:lstStyle/>
        <a:p>
          <a:endParaRPr lang="cs-CZ"/>
        </a:p>
      </dgm:t>
    </dgm:pt>
    <dgm:pt modelId="{4F753D18-1149-4726-A17D-FF56AF426A79}" type="pres">
      <dgm:prSet presAssocID="{A34226EA-87D1-4DFB-9861-48446A86E8DC}" presName="hierRoot2" presStyleCnt="0">
        <dgm:presLayoutVars>
          <dgm:hierBranch/>
        </dgm:presLayoutVars>
      </dgm:prSet>
      <dgm:spPr/>
    </dgm:pt>
    <dgm:pt modelId="{748D9B67-15A0-4F6D-961C-F10FD8600914}" type="pres">
      <dgm:prSet presAssocID="{A34226EA-87D1-4DFB-9861-48446A86E8DC}" presName="rootComposite" presStyleCnt="0"/>
      <dgm:spPr/>
    </dgm:pt>
    <dgm:pt modelId="{435C1221-AC4F-45F4-9993-146A8E5A6AC9}" type="pres">
      <dgm:prSet presAssocID="{A34226EA-87D1-4DFB-9861-48446A86E8DC}" presName="rootText" presStyleLbl="node2" presStyleIdx="2" presStyleCnt="3" custScaleY="354837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62243B25-4ABD-4585-9542-DA8D686E3B14}" type="pres">
      <dgm:prSet presAssocID="{A34226EA-87D1-4DFB-9861-48446A86E8DC}" presName="rootConnector" presStyleLbl="node2" presStyleIdx="2" presStyleCnt="3"/>
      <dgm:spPr/>
      <dgm:t>
        <a:bodyPr/>
        <a:lstStyle/>
        <a:p>
          <a:endParaRPr lang="cs-CZ"/>
        </a:p>
      </dgm:t>
    </dgm:pt>
    <dgm:pt modelId="{5577427F-C618-410C-9484-630369B485E2}" type="pres">
      <dgm:prSet presAssocID="{A34226EA-87D1-4DFB-9861-48446A86E8DC}" presName="hierChild4" presStyleCnt="0"/>
      <dgm:spPr/>
    </dgm:pt>
    <dgm:pt modelId="{D8037A9C-DA63-4F28-A310-0691ED01B982}" type="pres">
      <dgm:prSet presAssocID="{A34226EA-87D1-4DFB-9861-48446A86E8DC}" presName="hierChild5" presStyleCnt="0"/>
      <dgm:spPr/>
    </dgm:pt>
    <dgm:pt modelId="{15CDD168-F6E3-480C-B12D-AA525FD72D5E}" type="pres">
      <dgm:prSet presAssocID="{35AC785E-9453-44AA-B148-95D81C4FD313}" presName="hierChild3" presStyleCnt="0"/>
      <dgm:spPr/>
    </dgm:pt>
  </dgm:ptLst>
  <dgm:cxnLst>
    <dgm:cxn modelId="{1971A27E-ECD3-4703-B08B-BDF043A984F1}" type="presOf" srcId="{35AC785E-9453-44AA-B148-95D81C4FD313}" destId="{166871B7-485E-4C7B-8562-5BB0F792CE3B}" srcOrd="0" destOrd="0" presId="urn:microsoft.com/office/officeart/2005/8/layout/orgChart1"/>
    <dgm:cxn modelId="{4501A651-47E3-4563-8000-06268BF8ACDF}" srcId="{080B4D85-308E-49FD-AD21-0BBBAE05B9C6}" destId="{35AC785E-9453-44AA-B148-95D81C4FD313}" srcOrd="0" destOrd="0" parTransId="{F172DF87-AD88-474C-A22B-A98017C825AB}" sibTransId="{AFA198A7-539B-4425-9E8A-246D57B4BB69}"/>
    <dgm:cxn modelId="{9C2AAFCE-89CD-4FA1-A91A-698AC1171192}" type="presOf" srcId="{A34226EA-87D1-4DFB-9861-48446A86E8DC}" destId="{62243B25-4ABD-4585-9542-DA8D686E3B14}" srcOrd="1" destOrd="0" presId="urn:microsoft.com/office/officeart/2005/8/layout/orgChart1"/>
    <dgm:cxn modelId="{316B2744-BBA5-4B9C-BF5F-8A9307EEC158}" type="presOf" srcId="{84180911-9BC4-4B76-B072-78DB3BFB5FBB}" destId="{06C337BB-970E-4B4E-A8D9-0B3C9B399FDC}" srcOrd="0" destOrd="0" presId="urn:microsoft.com/office/officeart/2005/8/layout/orgChart1"/>
    <dgm:cxn modelId="{AC974CEF-4876-456E-A789-9E052BA6253E}" type="presOf" srcId="{ED7050E2-FEEA-42C4-8B1A-407D6D2F789F}" destId="{57697F3C-B7EC-4628-AB95-EB6F0E2A037D}" srcOrd="1" destOrd="0" presId="urn:microsoft.com/office/officeart/2005/8/layout/orgChart1"/>
    <dgm:cxn modelId="{D92506C9-8F2F-44AA-BF5B-6FD238988EC2}" srcId="{35AC785E-9453-44AA-B148-95D81C4FD313}" destId="{ED7050E2-FEEA-42C4-8B1A-407D6D2F789F}" srcOrd="1" destOrd="0" parTransId="{915CD906-3472-45A5-8BA3-6CE953D55F8E}" sibTransId="{8F850E2B-6568-4C58-9F79-011F7513A6DB}"/>
    <dgm:cxn modelId="{D6D2F7DA-4749-40D0-B454-60F3063B0DD1}" srcId="{35AC785E-9453-44AA-B148-95D81C4FD313}" destId="{3BE1134A-4E82-423C-9F30-E83EF045C46C}" srcOrd="0" destOrd="0" parTransId="{84180911-9BC4-4B76-B072-78DB3BFB5FBB}" sibTransId="{363D32DF-F9CF-4CBB-89D1-5B9B832121D3}"/>
    <dgm:cxn modelId="{5D122369-A983-4431-95F6-EE509F297294}" type="presOf" srcId="{35AC785E-9453-44AA-B148-95D81C4FD313}" destId="{8DDA7F8B-DF67-41F2-9F78-2704476C9328}" srcOrd="1" destOrd="0" presId="urn:microsoft.com/office/officeart/2005/8/layout/orgChart1"/>
    <dgm:cxn modelId="{11785168-3E91-4DFC-8394-495526578994}" type="presOf" srcId="{A34226EA-87D1-4DFB-9861-48446A86E8DC}" destId="{435C1221-AC4F-45F4-9993-146A8E5A6AC9}" srcOrd="0" destOrd="0" presId="urn:microsoft.com/office/officeart/2005/8/layout/orgChart1"/>
    <dgm:cxn modelId="{272E2E3C-04BF-4FBD-A5AC-F4C756F893E4}" type="presOf" srcId="{915CD906-3472-45A5-8BA3-6CE953D55F8E}" destId="{508775C0-5DA9-44D6-81EA-5AC10029E3AA}" srcOrd="0" destOrd="0" presId="urn:microsoft.com/office/officeart/2005/8/layout/orgChart1"/>
    <dgm:cxn modelId="{91211E6D-7E35-4855-AE82-E3B8869F9E0B}" type="presOf" srcId="{3BE1134A-4E82-423C-9F30-E83EF045C46C}" destId="{60844899-A65B-494F-8C11-EE0E18EA88FE}" srcOrd="0" destOrd="0" presId="urn:microsoft.com/office/officeart/2005/8/layout/orgChart1"/>
    <dgm:cxn modelId="{CC7B5178-8755-4ECD-A08F-BC576A5EDBAA}" type="presOf" srcId="{ED7050E2-FEEA-42C4-8B1A-407D6D2F789F}" destId="{AD57E727-1D71-4A93-B9D6-9FA70F65DF17}" srcOrd="0" destOrd="0" presId="urn:microsoft.com/office/officeart/2005/8/layout/orgChart1"/>
    <dgm:cxn modelId="{376913CE-23CC-4926-BF91-11EDF622B96C}" type="presOf" srcId="{3BE1134A-4E82-423C-9F30-E83EF045C46C}" destId="{EF10D33B-1594-4F6C-B954-B46F54390758}" srcOrd="1" destOrd="0" presId="urn:microsoft.com/office/officeart/2005/8/layout/orgChart1"/>
    <dgm:cxn modelId="{E4CEB1BE-E24B-4314-A19D-FA1BB6CA1854}" type="presOf" srcId="{080B4D85-308E-49FD-AD21-0BBBAE05B9C6}" destId="{AB586B6D-8761-415E-8AB8-37BFB7C028CB}" srcOrd="0" destOrd="0" presId="urn:microsoft.com/office/officeart/2005/8/layout/orgChart1"/>
    <dgm:cxn modelId="{DA31139D-75BA-434F-AC42-A402C4C747FE}" type="presOf" srcId="{7662AE35-5839-41AF-9604-5768F49F1265}" destId="{A0C4072A-8E0A-4F38-A72C-D3CC48C85F67}" srcOrd="0" destOrd="0" presId="urn:microsoft.com/office/officeart/2005/8/layout/orgChart1"/>
    <dgm:cxn modelId="{B89BE67E-A38F-412B-B5F4-256B53CE32D7}" srcId="{35AC785E-9453-44AA-B148-95D81C4FD313}" destId="{A34226EA-87D1-4DFB-9861-48446A86E8DC}" srcOrd="2" destOrd="0" parTransId="{7662AE35-5839-41AF-9604-5768F49F1265}" sibTransId="{954D78F6-AA0C-4582-8994-55C9972C2647}"/>
    <dgm:cxn modelId="{3C6F8A5D-9FF0-4D97-9FA0-18C115AFEA29}" type="presParOf" srcId="{AB586B6D-8761-415E-8AB8-37BFB7C028CB}" destId="{B34E5202-E76E-4A94-81B7-D2E92D0B723E}" srcOrd="0" destOrd="0" presId="urn:microsoft.com/office/officeart/2005/8/layout/orgChart1"/>
    <dgm:cxn modelId="{63A281A4-5EC6-4748-8AB9-44D45DF3E821}" type="presParOf" srcId="{B34E5202-E76E-4A94-81B7-D2E92D0B723E}" destId="{787BA5C2-6A4B-4BCB-B920-7ECF2F6FBD60}" srcOrd="0" destOrd="0" presId="urn:microsoft.com/office/officeart/2005/8/layout/orgChart1"/>
    <dgm:cxn modelId="{876E635C-4D69-45AC-BFE5-9FDDDEF42B3B}" type="presParOf" srcId="{787BA5C2-6A4B-4BCB-B920-7ECF2F6FBD60}" destId="{166871B7-485E-4C7B-8562-5BB0F792CE3B}" srcOrd="0" destOrd="0" presId="urn:microsoft.com/office/officeart/2005/8/layout/orgChart1"/>
    <dgm:cxn modelId="{AF6A60ED-D3BD-49A1-942D-7DF86E529948}" type="presParOf" srcId="{787BA5C2-6A4B-4BCB-B920-7ECF2F6FBD60}" destId="{8DDA7F8B-DF67-41F2-9F78-2704476C9328}" srcOrd="1" destOrd="0" presId="urn:microsoft.com/office/officeart/2005/8/layout/orgChart1"/>
    <dgm:cxn modelId="{62A672CD-CA0C-4807-A437-42E08AA49B76}" type="presParOf" srcId="{B34E5202-E76E-4A94-81B7-D2E92D0B723E}" destId="{8DA06C29-6545-4ED0-8D83-4B6E601EA72D}" srcOrd="1" destOrd="0" presId="urn:microsoft.com/office/officeart/2005/8/layout/orgChart1"/>
    <dgm:cxn modelId="{09CEC38B-1DC5-4682-9B48-84FC17A25D30}" type="presParOf" srcId="{8DA06C29-6545-4ED0-8D83-4B6E601EA72D}" destId="{06C337BB-970E-4B4E-A8D9-0B3C9B399FDC}" srcOrd="0" destOrd="0" presId="urn:microsoft.com/office/officeart/2005/8/layout/orgChart1"/>
    <dgm:cxn modelId="{7AC0D73C-D7B6-447A-AE6E-CCD0BFC07C27}" type="presParOf" srcId="{8DA06C29-6545-4ED0-8D83-4B6E601EA72D}" destId="{9B1AC73E-B521-480A-AC99-0D00BE2412A3}" srcOrd="1" destOrd="0" presId="urn:microsoft.com/office/officeart/2005/8/layout/orgChart1"/>
    <dgm:cxn modelId="{2B3B68C7-F410-44C2-9FCB-9E2DC8CAFD0F}" type="presParOf" srcId="{9B1AC73E-B521-480A-AC99-0D00BE2412A3}" destId="{C1163EFA-E629-440B-A386-9905B9E74413}" srcOrd="0" destOrd="0" presId="urn:microsoft.com/office/officeart/2005/8/layout/orgChart1"/>
    <dgm:cxn modelId="{4A1D095A-4B93-4FD3-9480-439955CBB55E}" type="presParOf" srcId="{C1163EFA-E629-440B-A386-9905B9E74413}" destId="{60844899-A65B-494F-8C11-EE0E18EA88FE}" srcOrd="0" destOrd="0" presId="urn:microsoft.com/office/officeart/2005/8/layout/orgChart1"/>
    <dgm:cxn modelId="{0626DF87-6E53-4936-B438-FB1FDE61168B}" type="presParOf" srcId="{C1163EFA-E629-440B-A386-9905B9E74413}" destId="{EF10D33B-1594-4F6C-B954-B46F54390758}" srcOrd="1" destOrd="0" presId="urn:microsoft.com/office/officeart/2005/8/layout/orgChart1"/>
    <dgm:cxn modelId="{68292786-F9D3-4A27-9F02-DB593942C9A1}" type="presParOf" srcId="{9B1AC73E-B521-480A-AC99-0D00BE2412A3}" destId="{9A145BE3-B907-49A2-BB22-F5821F59EEE4}" srcOrd="1" destOrd="0" presId="urn:microsoft.com/office/officeart/2005/8/layout/orgChart1"/>
    <dgm:cxn modelId="{5387C455-0C77-4976-8E5B-6086B91821B7}" type="presParOf" srcId="{9B1AC73E-B521-480A-AC99-0D00BE2412A3}" destId="{7817D2B5-8670-439A-ABBA-124BEAA0ED06}" srcOrd="2" destOrd="0" presId="urn:microsoft.com/office/officeart/2005/8/layout/orgChart1"/>
    <dgm:cxn modelId="{D66AD592-24C8-40E3-BBB3-36C3C6BF7832}" type="presParOf" srcId="{8DA06C29-6545-4ED0-8D83-4B6E601EA72D}" destId="{508775C0-5DA9-44D6-81EA-5AC10029E3AA}" srcOrd="2" destOrd="0" presId="urn:microsoft.com/office/officeart/2005/8/layout/orgChart1"/>
    <dgm:cxn modelId="{71FE1433-EC4A-4041-9FD4-B77319DEB09A}" type="presParOf" srcId="{8DA06C29-6545-4ED0-8D83-4B6E601EA72D}" destId="{4B76CBBB-2A71-4CF4-B592-9E4D53368740}" srcOrd="3" destOrd="0" presId="urn:microsoft.com/office/officeart/2005/8/layout/orgChart1"/>
    <dgm:cxn modelId="{9CA4391A-1A9E-406F-8B54-CCCA25FD48BF}" type="presParOf" srcId="{4B76CBBB-2A71-4CF4-B592-9E4D53368740}" destId="{07C7E688-93D9-4C30-9E3D-440A6E4AED65}" srcOrd="0" destOrd="0" presId="urn:microsoft.com/office/officeart/2005/8/layout/orgChart1"/>
    <dgm:cxn modelId="{84BEF03B-AD52-449A-9D1A-7289AD557270}" type="presParOf" srcId="{07C7E688-93D9-4C30-9E3D-440A6E4AED65}" destId="{AD57E727-1D71-4A93-B9D6-9FA70F65DF17}" srcOrd="0" destOrd="0" presId="urn:microsoft.com/office/officeart/2005/8/layout/orgChart1"/>
    <dgm:cxn modelId="{9C5F6FE1-D96F-45DE-931D-4D4E822D497E}" type="presParOf" srcId="{07C7E688-93D9-4C30-9E3D-440A6E4AED65}" destId="{57697F3C-B7EC-4628-AB95-EB6F0E2A037D}" srcOrd="1" destOrd="0" presId="urn:microsoft.com/office/officeart/2005/8/layout/orgChart1"/>
    <dgm:cxn modelId="{3D6F0EA1-1B01-4890-A617-6E7384B646F7}" type="presParOf" srcId="{4B76CBBB-2A71-4CF4-B592-9E4D53368740}" destId="{00EEF7DE-9999-413E-B7A8-882BEE879F02}" srcOrd="1" destOrd="0" presId="urn:microsoft.com/office/officeart/2005/8/layout/orgChart1"/>
    <dgm:cxn modelId="{671F65AD-0BD6-498E-B5BA-1C9A3600B378}" type="presParOf" srcId="{4B76CBBB-2A71-4CF4-B592-9E4D53368740}" destId="{918876D9-001C-410E-9904-9B5341547B40}" srcOrd="2" destOrd="0" presId="urn:microsoft.com/office/officeart/2005/8/layout/orgChart1"/>
    <dgm:cxn modelId="{1F8D8F49-6E41-4E8E-9E71-67552BFF5FE1}" type="presParOf" srcId="{8DA06C29-6545-4ED0-8D83-4B6E601EA72D}" destId="{A0C4072A-8E0A-4F38-A72C-D3CC48C85F67}" srcOrd="4" destOrd="0" presId="urn:microsoft.com/office/officeart/2005/8/layout/orgChart1"/>
    <dgm:cxn modelId="{AAEBF8B2-BD85-4355-B151-0DF148998E06}" type="presParOf" srcId="{8DA06C29-6545-4ED0-8D83-4B6E601EA72D}" destId="{4F753D18-1149-4726-A17D-FF56AF426A79}" srcOrd="5" destOrd="0" presId="urn:microsoft.com/office/officeart/2005/8/layout/orgChart1"/>
    <dgm:cxn modelId="{BF067163-7D79-46FC-8C47-6E5FA3C8A6F6}" type="presParOf" srcId="{4F753D18-1149-4726-A17D-FF56AF426A79}" destId="{748D9B67-15A0-4F6D-961C-F10FD8600914}" srcOrd="0" destOrd="0" presId="urn:microsoft.com/office/officeart/2005/8/layout/orgChart1"/>
    <dgm:cxn modelId="{6005AC38-E3F1-48F0-ABC0-84A72663AC59}" type="presParOf" srcId="{748D9B67-15A0-4F6D-961C-F10FD8600914}" destId="{435C1221-AC4F-45F4-9993-146A8E5A6AC9}" srcOrd="0" destOrd="0" presId="urn:microsoft.com/office/officeart/2005/8/layout/orgChart1"/>
    <dgm:cxn modelId="{C59457BF-DBAF-41BF-8EE7-89BD833DBE75}" type="presParOf" srcId="{748D9B67-15A0-4F6D-961C-F10FD8600914}" destId="{62243B25-4ABD-4585-9542-DA8D686E3B14}" srcOrd="1" destOrd="0" presId="urn:microsoft.com/office/officeart/2005/8/layout/orgChart1"/>
    <dgm:cxn modelId="{03286F2E-BD99-47D3-8408-CA3AFBE34167}" type="presParOf" srcId="{4F753D18-1149-4726-A17D-FF56AF426A79}" destId="{5577427F-C618-410C-9484-630369B485E2}" srcOrd="1" destOrd="0" presId="urn:microsoft.com/office/officeart/2005/8/layout/orgChart1"/>
    <dgm:cxn modelId="{EEEC29ED-4179-40B9-A5FE-6C3DE882C3C9}" type="presParOf" srcId="{4F753D18-1149-4726-A17D-FF56AF426A79}" destId="{D8037A9C-DA63-4F28-A310-0691ED01B982}" srcOrd="2" destOrd="0" presId="urn:microsoft.com/office/officeart/2005/8/layout/orgChart1"/>
    <dgm:cxn modelId="{48790163-A3A9-470D-BC81-8A3597A6E4CF}" type="presParOf" srcId="{B34E5202-E76E-4A94-81B7-D2E92D0B723E}" destId="{15CDD168-F6E3-480C-B12D-AA525FD72D5E}" srcOrd="2" destOrd="0" presId="urn:microsoft.com/office/officeart/2005/8/layout/orgChart1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a MŠ Čestlice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Vondráková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VY_32_INOVACE 13_Vánoce, koledy</a:t>
          </a:r>
          <a:endParaRPr lang="cs-CZ" sz="20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0C4072A-8E0A-4F38-A72C-D3CC48C85F67}">
      <dsp:nvSpPr>
        <dsp:cNvPr id="0" name=""/>
        <dsp:cNvSpPr/>
      </dsp:nvSpPr>
      <dsp:spPr>
        <a:xfrm>
          <a:off x="1878458" y="1609886"/>
          <a:ext cx="1450241" cy="549880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430193"/>
              </a:lnTo>
              <a:lnTo>
                <a:pt x="1450241" y="430193"/>
              </a:lnTo>
              <a:lnTo>
                <a:pt x="1450241" y="549880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508775C0-5DA9-44D6-81EA-5AC10029E3AA}">
      <dsp:nvSpPr>
        <dsp:cNvPr id="0" name=""/>
        <dsp:cNvSpPr/>
      </dsp:nvSpPr>
      <dsp:spPr>
        <a:xfrm>
          <a:off x="1832738" y="1609886"/>
          <a:ext cx="91440" cy="549880"/>
        </a:xfrm>
        <a:custGeom>
          <a:avLst/>
          <a:gdLst/>
          <a:ahLst/>
          <a:cxnLst/>
          <a:rect l="0" t="0" r="0" b="0"/>
          <a:pathLst>
            <a:path>
              <a:moveTo>
                <a:pt x="45720" y="0"/>
              </a:moveTo>
              <a:lnTo>
                <a:pt x="45720" y="430193"/>
              </a:lnTo>
              <a:lnTo>
                <a:pt x="116711" y="430193"/>
              </a:lnTo>
              <a:lnTo>
                <a:pt x="116711" y="549880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06C337BB-970E-4B4E-A8D9-0B3C9B399FDC}">
      <dsp:nvSpPr>
        <dsp:cNvPr id="0" name=""/>
        <dsp:cNvSpPr/>
      </dsp:nvSpPr>
      <dsp:spPr>
        <a:xfrm>
          <a:off x="570199" y="1609886"/>
          <a:ext cx="1308258" cy="549880"/>
        </a:xfrm>
        <a:custGeom>
          <a:avLst/>
          <a:gdLst/>
          <a:ahLst/>
          <a:cxnLst/>
          <a:rect l="0" t="0" r="0" b="0"/>
          <a:pathLst>
            <a:path>
              <a:moveTo>
                <a:pt x="1308258" y="0"/>
              </a:moveTo>
              <a:lnTo>
                <a:pt x="1308258" y="430193"/>
              </a:lnTo>
              <a:lnTo>
                <a:pt x="0" y="430193"/>
              </a:lnTo>
              <a:lnTo>
                <a:pt x="0" y="549880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166871B7-485E-4C7B-8562-5BB0F792CE3B}">
      <dsp:nvSpPr>
        <dsp:cNvPr id="0" name=""/>
        <dsp:cNvSpPr/>
      </dsp:nvSpPr>
      <dsp:spPr>
        <a:xfrm>
          <a:off x="216154" y="0"/>
          <a:ext cx="3324608" cy="1609886"/>
        </a:xfrm>
        <a:prstGeom prst="rect">
          <a:avLst/>
        </a:prstGeom>
        <a:solidFill>
          <a:srgbClr val="92D050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" tIns="9525" rIns="9525" bIns="9525" numCol="1" spcCol="1270" anchor="ctr" anchorCtr="0">
          <a:noAutofit/>
        </a:bodyPr>
        <a:lstStyle/>
        <a:p>
          <a:pPr marL="0" marR="0" lvl="0" indent="0" algn="ctr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ClrTx/>
            <a:buSzTx/>
            <a:buFontTx/>
            <a:buNone/>
            <a:tabLst/>
          </a:pPr>
          <a:r>
            <a:rPr kumimoji="0" lang="cs-CZ" sz="1500" b="1" i="0" u="none" strike="noStrike" kern="1200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charset="0"/>
              <a:cs typeface="Arial" charset="0"/>
            </a:rPr>
            <a:t>Vánoce jsou</a:t>
          </a:r>
          <a:r>
            <a:rPr kumimoji="0" lang="cs-CZ" sz="1500" b="0" i="0" u="none" strike="noStrike" kern="1200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charset="0"/>
              <a:cs typeface="Arial" charset="0"/>
            </a:rPr>
            <a:t> </a:t>
          </a:r>
        </a:p>
        <a:p>
          <a:pPr marL="0" marR="0" lvl="0" indent="0" algn="ctr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ClrTx/>
            <a:buSzTx/>
            <a:buFontTx/>
            <a:buNone/>
            <a:tabLst/>
          </a:pPr>
          <a:r>
            <a:rPr kumimoji="0" lang="cs-CZ" sz="1500" b="0" i="0" u="none" strike="noStrike" kern="1200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charset="0"/>
              <a:cs typeface="Arial" charset="0"/>
            </a:rPr>
            <a:t>křesťanské svátky</a:t>
          </a:r>
        </a:p>
      </dsp:txBody>
      <dsp:txXfrm>
        <a:off x="216154" y="0"/>
        <a:ext cx="3324608" cy="1609886"/>
      </dsp:txXfrm>
    </dsp:sp>
    <dsp:sp modelId="{60844899-A65B-494F-8C11-EE0E18EA88FE}">
      <dsp:nvSpPr>
        <dsp:cNvPr id="0" name=""/>
        <dsp:cNvSpPr/>
      </dsp:nvSpPr>
      <dsp:spPr>
        <a:xfrm>
          <a:off x="261" y="2159767"/>
          <a:ext cx="1139876" cy="1388141"/>
        </a:xfrm>
        <a:prstGeom prst="rect">
          <a:avLst/>
        </a:prstGeom>
        <a:solidFill>
          <a:srgbClr val="FFC000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700" tIns="12700" rIns="12700" bIns="12700" numCol="1" spcCol="1270" anchor="ctr" anchorCtr="0">
          <a:noAutofit/>
        </a:bodyPr>
        <a:lstStyle/>
        <a:p>
          <a:pPr marL="0" marR="0" lvl="0" indent="0" algn="ctr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ClrTx/>
            <a:buSzTx/>
            <a:buFont typeface="Arial" charset="0"/>
            <a:buChar char="•"/>
            <a:tabLst/>
          </a:pPr>
          <a:r>
            <a:rPr kumimoji="0" lang="cs-CZ" sz="2000" b="1" i="0" u="none" strike="noStrike" kern="1200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charset="0"/>
              <a:cs typeface="Arial" charset="0"/>
            </a:rPr>
            <a:t>Štědrý</a:t>
          </a:r>
          <a:r>
            <a:rPr kumimoji="0" lang="cs-CZ" sz="2000" b="0" i="0" u="none" strike="noStrike" kern="1200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charset="0"/>
              <a:cs typeface="Arial" charset="0"/>
            </a:rPr>
            <a:t> </a:t>
          </a:r>
          <a:r>
            <a:rPr kumimoji="0" lang="cs-CZ" sz="2000" b="1" i="0" u="none" strike="noStrike" kern="1200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charset="0"/>
              <a:cs typeface="Arial" charset="0"/>
            </a:rPr>
            <a:t>den </a:t>
          </a:r>
        </a:p>
        <a:p>
          <a:pPr marL="0" marR="0" lvl="0" indent="0" algn="ctr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ClrTx/>
            <a:buSzTx/>
            <a:buFont typeface="Arial" charset="0"/>
            <a:buNone/>
            <a:tabLst/>
          </a:pPr>
          <a:r>
            <a:rPr kumimoji="0" lang="cs-CZ" sz="2000" b="1" i="0" u="none" strike="noStrike" kern="1200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charset="0"/>
              <a:cs typeface="Arial" charset="0"/>
            </a:rPr>
            <a:t>24.12</a:t>
          </a:r>
          <a:r>
            <a:rPr kumimoji="0" lang="cs-CZ" sz="2000" b="0" i="0" u="none" strike="noStrike" kern="1200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charset="0"/>
              <a:cs typeface="Arial" charset="0"/>
            </a:rPr>
            <a:t>.</a:t>
          </a:r>
        </a:p>
        <a:p>
          <a:pPr marL="0" marR="0" lvl="0" indent="0" algn="ctr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ClrTx/>
            <a:buSzTx/>
            <a:buFontTx/>
            <a:buNone/>
            <a:tabLst/>
          </a:pPr>
          <a:endParaRPr kumimoji="0" lang="cs-CZ" sz="700" b="0" i="0" u="none" strike="noStrike" kern="1200" cap="none" normalizeH="0" baseline="0" dirty="0" smtClean="0">
            <a:ln>
              <a:noFill/>
            </a:ln>
            <a:solidFill>
              <a:schemeClr val="tx1"/>
            </a:solidFill>
            <a:effectLst/>
            <a:latin typeface="Arial" charset="0"/>
            <a:cs typeface="Arial" charset="0"/>
          </a:endParaRPr>
        </a:p>
      </dsp:txBody>
      <dsp:txXfrm>
        <a:off x="261" y="2159767"/>
        <a:ext cx="1139876" cy="1388141"/>
      </dsp:txXfrm>
    </dsp:sp>
    <dsp:sp modelId="{AD57E727-1D71-4A93-B9D6-9FA70F65DF17}">
      <dsp:nvSpPr>
        <dsp:cNvPr id="0" name=""/>
        <dsp:cNvSpPr/>
      </dsp:nvSpPr>
      <dsp:spPr>
        <a:xfrm>
          <a:off x="1379511" y="2159767"/>
          <a:ext cx="1139876" cy="916118"/>
        </a:xfrm>
        <a:prstGeom prst="rect">
          <a:avLst/>
        </a:prstGeom>
        <a:solidFill>
          <a:srgbClr val="FFC000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" tIns="9525" rIns="9525" bIns="9525" numCol="1" spcCol="1270" anchor="ctr" anchorCtr="0">
          <a:noAutofit/>
        </a:bodyPr>
        <a:lstStyle/>
        <a:p>
          <a:pPr marL="0" marR="0" lvl="0" indent="0" algn="ctr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ClrTx/>
            <a:buSzTx/>
            <a:buFont typeface="Arial" charset="0"/>
            <a:buChar char="•"/>
            <a:tabLst/>
          </a:pPr>
          <a:r>
            <a:rPr kumimoji="0" lang="cs-CZ" sz="1500" b="1" i="0" u="none" strike="noStrike" kern="1200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charset="0"/>
              <a:cs typeface="Arial" charset="0"/>
            </a:rPr>
            <a:t>Boží hod</a:t>
          </a:r>
        </a:p>
        <a:p>
          <a:pPr marL="0" marR="0" lvl="0" indent="0" algn="ctr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ClrTx/>
            <a:buSzTx/>
            <a:buFont typeface="Arial" charset="0"/>
            <a:buNone/>
            <a:tabLst/>
          </a:pPr>
          <a:r>
            <a:rPr kumimoji="0" lang="cs-CZ" sz="1500" b="1" i="0" u="none" strike="noStrike" kern="1200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charset="0"/>
              <a:cs typeface="Arial" charset="0"/>
            </a:rPr>
            <a:t> vánoční</a:t>
          </a:r>
        </a:p>
        <a:p>
          <a:pPr marL="0" marR="0" lvl="0" indent="0" algn="ctr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ClrTx/>
            <a:buSzTx/>
            <a:buFont typeface="Arial" charset="0"/>
            <a:buChar char="•"/>
            <a:tabLst/>
          </a:pPr>
          <a:r>
            <a:rPr kumimoji="0" lang="cs-CZ" sz="1500" b="1" i="0" u="none" strike="noStrike" kern="1200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charset="0"/>
              <a:cs typeface="Arial" charset="0"/>
            </a:rPr>
            <a:t> 25.12</a:t>
          </a:r>
          <a:r>
            <a:rPr kumimoji="0" lang="cs-CZ" sz="1500" b="0" i="0" u="none" strike="noStrike" kern="1200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charset="0"/>
              <a:cs typeface="Arial" charset="0"/>
            </a:rPr>
            <a:t>.</a:t>
          </a:r>
        </a:p>
        <a:p>
          <a:pPr marL="0" marR="0" lvl="0" indent="0" algn="ctr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ClrTx/>
            <a:buSzTx/>
            <a:buFontTx/>
            <a:buNone/>
            <a:tabLst/>
          </a:pPr>
          <a:endParaRPr kumimoji="0" lang="cs-CZ" sz="1500" b="0" i="0" u="none" strike="noStrike" kern="1200" cap="none" normalizeH="0" baseline="0" dirty="0" smtClean="0">
            <a:ln>
              <a:noFill/>
            </a:ln>
            <a:solidFill>
              <a:schemeClr val="tx1"/>
            </a:solidFill>
            <a:effectLst/>
            <a:latin typeface="Arial" charset="0"/>
            <a:cs typeface="Arial" charset="0"/>
          </a:endParaRPr>
        </a:p>
      </dsp:txBody>
      <dsp:txXfrm>
        <a:off x="1379511" y="2159767"/>
        <a:ext cx="1139876" cy="916118"/>
      </dsp:txXfrm>
    </dsp:sp>
    <dsp:sp modelId="{435C1221-AC4F-45F4-9993-146A8E5A6AC9}">
      <dsp:nvSpPr>
        <dsp:cNvPr id="0" name=""/>
        <dsp:cNvSpPr/>
      </dsp:nvSpPr>
      <dsp:spPr>
        <a:xfrm>
          <a:off x="2758762" y="2159767"/>
          <a:ext cx="1139876" cy="2022351"/>
        </a:xfrm>
        <a:prstGeom prst="rect">
          <a:avLst/>
        </a:prstGeom>
        <a:solidFill>
          <a:srgbClr val="FFC000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" tIns="9525" rIns="9525" bIns="9525" numCol="1" spcCol="1270" anchor="ctr" anchorCtr="0">
          <a:noAutofit/>
        </a:bodyPr>
        <a:lstStyle/>
        <a:p>
          <a:pPr marL="0" marR="0" lvl="0" indent="0" algn="ctr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ClrTx/>
            <a:buSzTx/>
            <a:buFont typeface="Arial" charset="0"/>
            <a:buChar char="•"/>
            <a:tabLst/>
          </a:pPr>
          <a:r>
            <a:rPr kumimoji="0" lang="cs-CZ" sz="1500" b="1" i="0" u="none" strike="noStrike" kern="1200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charset="0"/>
              <a:cs typeface="Arial" charset="0"/>
            </a:rPr>
            <a:t>Druhý </a:t>
          </a:r>
        </a:p>
        <a:p>
          <a:pPr marL="0" marR="0" lvl="0" indent="0" algn="ctr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ClrTx/>
            <a:buSzTx/>
            <a:buFont typeface="Arial" charset="0"/>
            <a:buNone/>
            <a:tabLst/>
          </a:pPr>
          <a:r>
            <a:rPr kumimoji="0" lang="cs-CZ" sz="1500" b="1" i="0" u="none" strike="noStrike" kern="1200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charset="0"/>
              <a:cs typeface="Arial" charset="0"/>
            </a:rPr>
            <a:t>svátek</a:t>
          </a:r>
        </a:p>
        <a:p>
          <a:pPr marL="0" marR="0" lvl="0" indent="0" algn="ctr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ClrTx/>
            <a:buSzTx/>
            <a:buFont typeface="Arial" charset="0"/>
            <a:buNone/>
            <a:tabLst/>
          </a:pPr>
          <a:r>
            <a:rPr kumimoji="0" lang="cs-CZ" sz="1500" b="1" i="0" u="none" strike="noStrike" kern="1200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charset="0"/>
              <a:cs typeface="Arial" charset="0"/>
            </a:rPr>
            <a:t> vánoční </a:t>
          </a:r>
        </a:p>
        <a:p>
          <a:pPr marL="0" marR="0" lvl="0" indent="0" algn="ctr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ClrTx/>
            <a:buSzTx/>
            <a:buFont typeface="Arial" charset="0"/>
            <a:buChar char="•"/>
            <a:tabLst/>
          </a:pPr>
          <a:r>
            <a:rPr kumimoji="0" lang="cs-CZ" sz="1500" b="1" i="0" u="none" strike="noStrike" kern="1200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charset="0"/>
              <a:cs typeface="Arial" charset="0"/>
            </a:rPr>
            <a:t>26.12.</a:t>
          </a:r>
        </a:p>
        <a:p>
          <a:pPr marL="0" marR="0" lvl="0" indent="0" algn="ctr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ClrTx/>
            <a:buSzTx/>
            <a:buFontTx/>
            <a:buNone/>
            <a:tabLst/>
          </a:pPr>
          <a:endParaRPr kumimoji="0" lang="cs-CZ" sz="1500" b="1" i="0" u="none" strike="noStrike" kern="1200" cap="none" normalizeH="0" baseline="0" dirty="0" smtClean="0">
            <a:ln>
              <a:noFill/>
            </a:ln>
            <a:solidFill>
              <a:schemeClr val="tx1"/>
            </a:solidFill>
            <a:effectLst/>
            <a:latin typeface="Arial" charset="0"/>
            <a:cs typeface="Arial" charset="0"/>
          </a:endParaRPr>
        </a:p>
      </dsp:txBody>
      <dsp:txXfrm>
        <a:off x="2758762" y="2159767"/>
        <a:ext cx="1139876" cy="202235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orgChart1">
  <dgm:title val=""/>
  <dgm:desc val=""/>
  <dgm:catLst>
    <dgm:cat type="hierarchy" pri="1000"/>
    <dgm:cat type="convert" pri="6000"/>
  </dgm:catLst>
  <dgm:sampData>
    <dgm:dataModel>
      <dgm:ptLst>
        <dgm:pt modelId="0" type="doc"/>
        <dgm:pt modelId="1">
          <dgm:prSet phldr="1"/>
        </dgm:pt>
        <dgm:pt modelId="2" type="asst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5" srcId="0" destId="1" srcOrd="0" destOrd="0"/>
        <dgm:cxn modelId="6" srcId="1" destId="2" srcOrd="0" destOrd="0"/>
        <dgm:cxn modelId="7" srcId="1" destId="3" srcOrd="1" destOrd="0"/>
        <dgm:cxn modelId="8" srcId="1" destId="4" srcOrd="2" destOrd="0"/>
        <dgm:cxn modelId="9" srcId="1" destId="5" srcOrd="3" destOrd="0"/>
      </dgm:cxnLst>
      <dgm:bg/>
      <dgm:whole/>
    </dgm:dataModel>
  </dgm:sampData>
  <dgm:styleData>
    <dgm:dataModel>
      <dgm:ptLst>
        <dgm:pt modelId="0" type="doc"/>
        <dgm:pt modelId="1"/>
        <dgm:pt modelId="12"/>
        <dgm:pt modelId="13"/>
      </dgm:ptLst>
      <dgm:cxnLst>
        <dgm:cxn modelId="2" srcId="0" destId="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 type="asst"/>
        <dgm:pt modelId="12"/>
        <dgm:pt modelId="13"/>
        <dgm:pt modelId="14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  <dgm:cxn modelId="18" srcId="1" destId="14" srcOrd="2" destOrd="0"/>
      </dgm:cxnLst>
      <dgm:bg/>
      <dgm:whole/>
    </dgm:dataModel>
  </dgm:clrData>
  <dgm:layoutNode name="hierChild1">
    <dgm:varLst>
      <dgm:orgChart val="1"/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des" forName="rootComposite1" refType="w" fact="10"/>
      <dgm:constr type="h" for="des" forName="rootComposite1" refType="w" refFor="des" refForName="rootComposite1" fact="0.5"/>
      <dgm:constr type="w" for="des" forName="rootComposite" refType="w" fact="10"/>
      <dgm:constr type="h" for="des" forName="rootComposite" refType="w" refFor="des" refForName="rootComposite1" fact="0.5"/>
      <dgm:constr type="w" for="des" forName="rootComposite3" refType="w" fact="10"/>
      <dgm:constr type="h" for="des" forName="rootComposite3" refType="w" refFor="des" refForName="rootComposite1" fact="0.5"/>
      <dgm:constr type="primFontSz" for="des" ptType="node" op="equ"/>
      <dgm:constr type="sp" for="des" op="equ"/>
      <dgm:constr type="sp" for="des" forName="hierRoot1" refType="w" refFor="des" refForName="rootComposite1" fact="0.21"/>
      <dgm:constr type="sp" for="des" forName="hierRoot2" refType="sp" refFor="des" refForName="hierRoot1"/>
      <dgm:constr type="sp" for="des" forName="hierRoot3" refType="sp" refFor="des" refForName="hierRoot1"/>
      <dgm:constr type="sibSp" refType="w" refFor="des" refForName="rootComposite1" fact="0.2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ibSp" for="des" forName="hierChild7" refType="sibSp"/>
      <dgm:constr type="secSibSp" refType="w" refFor="des" refForName="rootComposite1" fact="0.21"/>
      <dgm:constr type="secSibSp" for="des" forName="hierChild2" refType="secSibSp"/>
      <dgm:constr type="secSibSp" for="des" forName="hierChild3" refType="secSibSp"/>
      <dgm:constr type="secSibSp" for="des" forName="hierChild4" refType="secSibSp"/>
      <dgm:constr type="secSibSp" for="des" forName="hierChild5" refType="secSibSp"/>
      <dgm:constr type="secSibSp" for="des" forName="hierChild6" refType="secSibSp"/>
      <dgm:constr type="secSibSp" for="des" forName="hierChild7" refType="secSibSp"/>
    </dgm:constrLst>
    <dgm:ruleLst/>
    <dgm:forEach name="Name3" axis="ch">
      <dgm:forEach name="Name4" axis="self" ptType="node">
        <dgm:layoutNode name="hierRoot1">
          <dgm:varLst>
            <dgm:hierBranch val="init"/>
          </dgm:varLst>
          <dgm:choose name="Name5">
            <dgm:if name="Name6" func="var" arg="hierBranch" op="equ" val="l">
              <dgm:choose name="Name7">
                <dgm:if name="Name8" axis="ch" ptType="asst" func="cnt" op="gte" val="1">
                  <dgm:alg type="hierRoot">
                    <dgm:param type="hierAlign" val="tR"/>
                  </dgm:alg>
                  <dgm:constrLst>
                    <dgm:constr type="alignOff" val="0.65"/>
                  </dgm:constrLst>
                </dgm:if>
                <dgm:else name="Name9">
                  <dgm:alg type="hierRoot">
                    <dgm:param type="hierAlign" val="tR"/>
                  </dgm:alg>
                  <dgm:constrLst>
                    <dgm:constr type="alignOff" val="0.25"/>
                  </dgm:constrLst>
                </dgm:else>
              </dgm:choose>
            </dgm:if>
            <dgm:if name="Name10" func="var" arg="hierBranch" op="equ" val="r">
              <dgm:choose name="Name11">
                <dgm:if name="Name12" axis="ch" ptType="asst" func="cnt" op="gte" val="1">
                  <dgm:alg type="hierRoot">
                    <dgm:param type="hierAlign" val="tL"/>
                  </dgm:alg>
                  <dgm:constrLst>
                    <dgm:constr type="alignOff" val="0.65"/>
                  </dgm:constrLst>
                </dgm:if>
                <dgm:else name="Name13">
                  <dgm:alg type="hierRoot">
                    <dgm:param type="hierAlign" val="tL"/>
                  </dgm:alg>
                  <dgm:constrLst>
                    <dgm:constr type="alignOff" val="0.25"/>
                  </dgm:constrLst>
                </dgm:else>
              </dgm:choose>
            </dgm:if>
            <dgm:if name="Name14" func="var" arg="hierBranch" op="equ" val="hang">
              <dgm:alg type="hierRoot"/>
              <dgm:constrLst>
                <dgm:constr type="alignOff" val="0.65"/>
              </dgm:constrLst>
            </dgm:if>
            <dgm:else name="Name15">
              <dgm:alg type="hierRoot"/>
              <dgm:constrLst>
                <dgm:constr type="alignOff"/>
                <dgm:constr type="bendDist" for="des" ptType="parTrans" refType="sp" fact="0.5"/>
              </dgm:constrLst>
            </dgm:else>
          </dgm:choose>
          <dgm:shape xmlns:r="http://schemas.openxmlformats.org/officeDocument/2006/relationships" r:blip="">
            <dgm:adjLst/>
          </dgm:shape>
          <dgm:presOf/>
          <dgm:ruleLst/>
          <dgm:layoutNode name="rootComposite1">
            <dgm:alg type="composite"/>
            <dgm:shape xmlns:r="http://schemas.openxmlformats.org/officeDocument/2006/relationships" r:blip="">
              <dgm:adjLst/>
            </dgm:shape>
            <dgm:presOf axis="self" ptType="node" cnt="1"/>
            <dgm:choose name="Name16">
              <dgm:if name="Name17" func="var" arg="hierBranch" op="equ" val="init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l" for="ch" forName="rootConnector1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if name="Name18" func="var" arg="hierBranch" op="equ" val="l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r" for="ch" forName="rootConnector1" refType="w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if name="Name19" func="var" arg="hierBranch" op="equ" val="r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l" for="ch" forName="rootConnector1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else name="Name20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r" for="ch" forName="rootConnector1" refType="w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else>
            </dgm:choose>
            <dgm:ruleLst/>
            <dgm:layoutNode name="rootText1" styleLbl="node0">
              <dgm:varLst>
                <dgm:chPref val="3"/>
              </dgm:varLst>
              <dgm:alg type="tx"/>
              <dgm:shape xmlns:r="http://schemas.openxmlformats.org/officeDocument/2006/relationships" type="rect" r:blip="">
                <dgm:adjLst/>
              </dgm:shape>
              <dgm:presOf axis="self" ptType="node" cnt="1"/>
              <dgm:constrLst>
                <dgm:constr type="primFontSz" val="65"/>
                <dgm:constr type="lMarg" refType="primFontSz" fact="0.05"/>
                <dgm:constr type="rMarg" refType="primFontSz" fact="0.05"/>
                <dgm:constr type="tMarg" refType="primFontSz" fact="0.05"/>
                <dgm:constr type="bMarg" refType="primFontSz" fact="0.05"/>
              </dgm:constrLst>
              <dgm:ruleLst>
                <dgm:rule type="primFontSz" val="5" fact="NaN" max="NaN"/>
              </dgm:ruleLst>
            </dgm:layoutNode>
            <dgm:layoutNode name="rootConnector1" moveWith="rootText1">
              <dgm:alg type="sp"/>
              <dgm:shape xmlns:r="http://schemas.openxmlformats.org/officeDocument/2006/relationships" type="rect" r:blip="" hideGeom="1">
                <dgm:adjLst/>
              </dgm:shape>
              <dgm:presOf axis="self" ptType="node" cnt="1"/>
              <dgm:constrLst/>
              <dgm:ruleLst/>
            </dgm:layoutNode>
          </dgm:layoutNode>
          <dgm:layoutNode name="hierChild2">
            <dgm:choose name="Name21">
              <dgm:if name="Name22" func="var" arg="hierBranch" op="equ" val="l">
                <dgm:alg type="hierChild">
                  <dgm:param type="chAlign" val="r"/>
                  <dgm:param type="linDir" val="fromT"/>
                </dgm:alg>
              </dgm:if>
              <dgm:if name="Name23" func="var" arg="hierBranch" op="equ" val="r">
                <dgm:alg type="hierChild">
                  <dgm:param type="chAlign" val="l"/>
                  <dgm:param type="linDir" val="fromT"/>
                </dgm:alg>
              </dgm:if>
              <dgm:if name="Name24" func="var" arg="hierBranch" op="equ" val="hang">
                <dgm:choose name="Name25">
                  <dgm:if name="Name26" func="var" arg="dir" op="equ" val="norm">
                    <dgm:alg type="hierChild">
                      <dgm:param type="chAlign" val="l"/>
                      <dgm:param type="linDir" val="fromL"/>
                      <dgm:param type="secChAlign" val="t"/>
                      <dgm:param type="secLinDir" val="fromT"/>
                    </dgm:alg>
                  </dgm:if>
                  <dgm:else name="Name27">
                    <dgm:alg type="hierChild">
                      <dgm:param type="chAlign" val="l"/>
                      <dgm:param type="linDir" val="fromR"/>
                      <dgm:param type="secChAlign" val="t"/>
                      <dgm:param type="secLinDir" val="fromT"/>
                    </dgm:alg>
                  </dgm:else>
                </dgm:choose>
              </dgm:if>
              <dgm:else name="Name28">
                <dgm:choose name="Name29">
                  <dgm:if name="Name30" func="var" arg="dir" op="equ" val="norm">
                    <dgm:alg type="hierChild"/>
                  </dgm:if>
                  <dgm:else name="Name31">
                    <dgm:alg type="hierChild">
                      <dgm:param type="linDir" val="fromR"/>
                    </dgm:alg>
                  </dgm:else>
                </dgm:choose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2a" axis="ch" ptType="nonAsst">
              <dgm:forEach name="Name32" axis="precedSib" ptType="parTrans" st="-1" cnt="1">
                <dgm:choose name="Name33">
                  <dgm:if name="Name34" func="var" arg="hierBranch" op="equ" val="std">
                    <dgm:layoutNode name="Name35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bCtr"/>
                        <dgm:param type="endPts" val="tCtr"/>
                        <dgm:param type="bendPt" val="end"/>
                      </dgm:alg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if name="Name36" func="var" arg="hierBranch" op="equ" val="init">
                    <dgm:layoutNode name="Name37">
                      <dgm:choose name="Name38">
                        <dgm:if name="Name39" axis="self" func="depth" op="lte" val="2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bCtr"/>
                            <dgm:param type="endPts" val="tCtr"/>
                            <dgm:param type="bendPt" val="end"/>
                          </dgm:alg>
                        </dgm:if>
                        <dgm:else name="Name40">
                          <dgm:choose name="Name41">
                            <dgm:if name="Name42" axis="par des" func="maxDepth" op="lte" val="1">
                              <dgm:choose name="Name43">
                                <dgm:if name="Name44" axis="par ch" ptType="node asst" func="cnt" op="gte" val="1">
                                  <dgm:alg type="conn">
                                    <dgm:param type="connRout" val="bend"/>
                                    <dgm:param type="dim" val="1D"/>
                                    <dgm:param type="endSty" val="noArr"/>
                                    <dgm:param type="begPts" val="bCtr"/>
                                    <dgm:param type="endPts" val="midL midR"/>
                                  </dgm:alg>
                                </dgm:if>
                                <dgm:else name="Name45">
                                  <dgm:alg type="conn">
                                    <dgm:param type="connRout" val="bend"/>
                                    <dgm:param type="dim" val="1D"/>
                                    <dgm:param type="endSty" val="noArr"/>
                                    <dgm:param type="begPts" val="bCtr"/>
                                    <dgm:param type="endPts" val="midL midR"/>
                                    <dgm:param type="srcNode" val="rootConnector"/>
                                  </dgm:alg>
                                </dgm:else>
                              </dgm:choose>
                            </dgm:if>
                            <dgm:else name="Name46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tCtr"/>
                                <dgm:param type="bendPt" val="end"/>
                              </dgm:alg>
                            </dgm:else>
                          </dgm:choose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if name="Name47" func="var" arg="hierBranch" op="equ" val="hang">
                    <dgm:layoutNode name="Name48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bCtr"/>
                        <dgm:param type="endPts" val="midL midR"/>
                      </dgm:alg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else name="Name49">
                    <dgm:layoutNode name="Name50">
                      <dgm:choose name="Name51">
                        <dgm:if name="Name52" axis="self" func="depth" op="lte" val="2">
                          <dgm:choose name="Name53">
                            <dgm:if name="Name54" axis="par ch" ptType="node asst" func="cnt" op="gte" val="1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</dgm:alg>
                            </dgm:if>
                            <dgm:else name="Name55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  <dgm:param type="srcNode" val="rootConnector1"/>
                              </dgm:alg>
                            </dgm:else>
                          </dgm:choose>
                        </dgm:if>
                        <dgm:else name="Name56">
                          <dgm:choose name="Name57">
                            <dgm:if name="Name58" axis="par ch" ptType="node asst" func="cnt" op="gte" val="1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</dgm:alg>
                            </dgm:if>
                            <dgm:else name="Name59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  <dgm:param type="srcNode" val="rootConnector"/>
                              </dgm:alg>
                            </dgm:else>
                          </dgm:choose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else>
                </dgm:choose>
              </dgm:forEach>
              <dgm:layoutNode name="hierRoot2">
                <dgm:varLst>
                  <dgm:hierBranch val="init"/>
                </dgm:varLst>
                <dgm:choose name="Name60">
                  <dgm:if name="Name61" func="var" arg="hierBranch" op="equ" val="l">
                    <dgm:choose name="Name62">
                      <dgm:if name="Name63" axis="ch" ptType="asst" func="cnt" op="gte" val="1">
                        <dgm:alg type="hierRoot">
                          <dgm:param type="hierAlign" val="tR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64">
                        <dgm:alg type="hierRoot">
                          <dgm:param type="hierAlign" val="tR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25"/>
                        </dgm:constrLst>
                      </dgm:else>
                    </dgm:choose>
                  </dgm:if>
                  <dgm:if name="Name65" func="var" arg="hierBranch" op="equ" val="r">
                    <dgm:choose name="Name66">
                      <dgm:if name="Name67" axis="ch" ptType="asst" func="cnt" op="gte" val="1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68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25"/>
                        </dgm:constrLst>
                      </dgm:else>
                    </dgm:choose>
                  </dgm:if>
                  <dgm:if name="Name69" func="var" arg="hierBranch" op="equ" val="std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/>
                      <dgm:constr type="bendDist" for="des" ptType="parTrans" refType="sp" fact="0.5"/>
                    </dgm:constrLst>
                  </dgm:if>
                  <dgm:if name="Name70" func="var" arg="hierBranch" op="equ" val="init">
                    <dgm:choose name="Name71">
                      <dgm:if name="Name72" axis="des" func="maxDepth" op="lte" val="1">
                        <dgm:choose name="Name73">
                          <dgm:if name="Name74" axis="ch" ptType="asst" func="cnt" op="gte" val="1">
                            <dgm:alg type="hierRoot">
                              <dgm:param type="hierAlign" val="tL"/>
                            </dgm:alg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alignOff" val="0.65"/>
                            </dgm:constrLst>
                          </dgm:if>
                          <dgm:else name="Name75">
                            <dgm:alg type="hierRoot">
                              <dgm:param type="hierAlign" val="tL"/>
                            </dgm:alg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alignOff" val="0.25"/>
                            </dgm:constrLst>
                          </dgm:else>
                        </dgm:choose>
                      </dgm:if>
                      <dgm:else name="Name76">
                        <dgm:alg type="hierRoot"/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if>
                  <dgm:else name="Name77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else>
                </dgm:choose>
                <dgm:ruleLst/>
                <dgm:layoutNode name="rootComposite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78">
                    <dgm:if name="Name79" func="var" arg="hierBranch" op="equ" val="init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l" for="ch" forName="rootConnector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if name="Name80" func="var" arg="hierBranch" op="equ" val="l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r" for="ch" forName="rootConnector" refType="w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if name="Name81" func="var" arg="hierBranch" op="equ" val="r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l" for="ch" forName="rootConnector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else name="Name82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r" for="ch" forName="rootConnector" refType="w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else>
                  </dgm:choose>
                  <dgm:ruleLst/>
                  <dgm:layoutNode name="rootText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rootConnector" moveWith="rootText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/>
                    <dgm:ruleLst/>
                  </dgm:layoutNode>
                </dgm:layoutNode>
                <dgm:layoutNode name="hierChild4">
                  <dgm:choose name="Name83">
                    <dgm:if name="Name84" func="var" arg="hierBranch" op="equ" val="l">
                      <dgm:alg type="hierChild">
                        <dgm:param type="chAlign" val="r"/>
                        <dgm:param type="linDir" val="fromT"/>
                      </dgm:alg>
                    </dgm:if>
                    <dgm:if name="Name85" func="var" arg="hierBranch" op="equ" val="r">
                      <dgm:alg type="hierChild">
                        <dgm:param type="chAlign" val="l"/>
                        <dgm:param type="linDir" val="fromT"/>
                      </dgm:alg>
                    </dgm:if>
                    <dgm:if name="Name86" func="var" arg="hierBranch" op="equ" val="hang">
                      <dgm:choose name="Name87">
                        <dgm:if name="Name88" func="var" arg="dir" op="equ" val="norm">
                          <dgm:alg type="hierChild">
                            <dgm:param type="chAlign" val="l"/>
                            <dgm:param type="linDir" val="fromL"/>
                            <dgm:param type="secChAlign" val="t"/>
                            <dgm:param type="secLinDir" val="fromT"/>
                          </dgm:alg>
                        </dgm:if>
                        <dgm:else name="Name89">
                          <dgm:alg type="hierChild">
                            <dgm:param type="chAlign" val="l"/>
                            <dgm:param type="linDir" val="fromR"/>
                            <dgm:param type="secChAlign" val="t"/>
                            <dgm:param type="secLinDir" val="fromT"/>
                          </dgm:alg>
                        </dgm:else>
                      </dgm:choose>
                    </dgm:if>
                    <dgm:if name="Name90" func="var" arg="hierBranch" op="equ" val="std">
                      <dgm:choose name="Name91">
                        <dgm:if name="Name92" func="var" arg="dir" op="equ" val="norm">
                          <dgm:alg type="hierChild"/>
                        </dgm:if>
                        <dgm:else name="Name93">
                          <dgm:alg type="hierChild">
                            <dgm:param type="linDir" val="fromR"/>
                          </dgm:alg>
                        </dgm:else>
                      </dgm:choose>
                    </dgm:if>
                    <dgm:if name="Name94" func="var" arg="hierBranch" op="equ" val="init">
                      <dgm:choose name="Name95">
                        <dgm:if name="Name96" axis="des" func="maxDepth" op="lte" val="1">
                          <dgm:alg type="hierChild">
                            <dgm:param type="chAlign" val="l"/>
                            <dgm:param type="linDir" val="fromT"/>
                          </dgm:alg>
                        </dgm:if>
                        <dgm:else name="Name97">
                          <dgm:choose name="Name98">
                            <dgm:if name="Name99" func="var" arg="dir" op="equ" val="norm">
                              <dgm:alg type="hierChild"/>
                            </dgm:if>
                            <dgm:else name="Name100">
                              <dgm:alg type="hierChild">
                                <dgm:param type="linDir" val="fromR"/>
                              </dgm:alg>
                            </dgm:else>
                          </dgm:choose>
                        </dgm:else>
                      </dgm:choose>
                    </dgm:if>
                    <dgm:else name="Name101"/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02" ref="rep2a"/>
                </dgm:layoutNode>
                <dgm:layoutNode name="hierChild5">
                  <dgm:choose name="Name103">
                    <dgm:if name="Name104" func="var" arg="dir" op="equ" val="norm">
                      <dgm:alg type="hierChild">
                        <dgm:param type="chAlign" val="l"/>
                        <dgm:param type="linDir" val="fromL"/>
                        <dgm:param type="secChAlign" val="t"/>
                        <dgm:param type="secLinDir" val="fromT"/>
                      </dgm:alg>
                    </dgm:if>
                    <dgm:else name="Name105">
                      <dgm:alg type="hierChild">
                        <dgm:param type="chAlign" val="l"/>
                        <dgm:param type="linDir" val="fromR"/>
                        <dgm:param type="secChAlign" val="t"/>
                        <dgm:param type="secLinDir" val="fromT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06" ref="rep2b"/>
                </dgm:layoutNode>
              </dgm:layoutNode>
            </dgm:forEach>
          </dgm:layoutNode>
          <dgm:layoutNode name="hierChild3">
            <dgm:choose name="Name107">
              <dgm:if name="Name108" func="var" arg="dir" op="equ" val="norm">
                <dgm:alg type="hierChild">
                  <dgm:param type="chAlign" val="l"/>
                  <dgm:param type="linDir" val="fromL"/>
                  <dgm:param type="secChAlign" val="t"/>
                  <dgm:param type="secLinDir" val="fromT"/>
                </dgm:alg>
              </dgm:if>
              <dgm:else name="Name109">
                <dgm:alg type="hierChild">
                  <dgm:param type="chAlign" val="l"/>
                  <dgm:param type="linDir" val="fromR"/>
                  <dgm:param type="secChAlign" val="t"/>
                  <dgm:param type="secLinDir" val="fromT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2b" axis="ch" ptType="asst">
              <dgm:forEach name="Name110" axis="precedSib" ptType="parTrans" st="-1" cnt="1">
                <dgm:layoutNode name="Name111">
                  <dgm:alg type="conn">
                    <dgm:param type="connRout" val="bend"/>
                    <dgm:param type="dim" val="1D"/>
                    <dgm:param type="endSty" val="noArr"/>
                    <dgm:param type="begPts" val="bCtr"/>
                    <dgm:param type="endPts" val="midL midR"/>
                  </dgm:alg>
                  <dgm:shape xmlns:r="http://schemas.openxmlformats.org/officeDocument/2006/relationships" type="conn" r:blip="" zOrderOff="-99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layoutNode name="hierRoot3">
                <dgm:varLst>
                  <dgm:hierBranch val="init"/>
                </dgm:varLst>
                <dgm:choose name="Name112">
                  <dgm:if name="Name113" func="var" arg="hierBranch" op="equ" val="l">
                    <dgm:alg type="hierRoot">
                      <dgm:param type="hierAlign" val="tR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4" func="var" arg="hierBranch" op="equ" val="r">
                    <dgm:alg type="hierRoot">
                      <dgm:param type="hierAlign" val="tL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5" func="var" arg="hierBranch" op="equ" val="hang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6" func="var" arg="hierBranch" op="equ" val="std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/>
                      <dgm:constr type="bendDist" for="des" ptType="parTrans" refType="sp" fact="0.5"/>
                    </dgm:constrLst>
                  </dgm:if>
                  <dgm:if name="Name117" func="var" arg="hierBranch" op="equ" val="init">
                    <dgm:choose name="Name118">
                      <dgm:if name="Name119" axis="des" func="maxDepth" op="lte" val="1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120">
                        <dgm:alg type="hierRoot"/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if>
                  <dgm:else name="Name121"/>
                </dgm:choose>
                <dgm:ruleLst/>
                <dgm:layoutNode name="rootComposite3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122">
                    <dgm:if name="Name123" func="var" arg="hierBranch" op="equ" val="init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l" for="ch" forName="rootConnector3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if name="Name124" func="var" arg="hierBranch" op="equ" val="l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r" for="ch" forName="rootConnector3" refType="w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if name="Name125" func="var" arg="hierBranch" op="equ" val="r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l" for="ch" forName="rootConnector3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else name="Name126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r" for="ch" forName="rootConnector3" refType="w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else>
                  </dgm:choose>
                  <dgm:ruleLst/>
                  <dgm:layoutNode name="rootText3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rootConnector3" moveWith="rootText1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/>
                    <dgm:ruleLst/>
                  </dgm:layoutNode>
                </dgm:layoutNode>
                <dgm:layoutNode name="hierChild6">
                  <dgm:choose name="Name127">
                    <dgm:if name="Name128" func="var" arg="hierBranch" op="equ" val="l">
                      <dgm:alg type="hierChild">
                        <dgm:param type="chAlign" val="r"/>
                        <dgm:param type="linDir" val="fromT"/>
                      </dgm:alg>
                    </dgm:if>
                    <dgm:if name="Name129" func="var" arg="hierBranch" op="equ" val="r">
                      <dgm:alg type="hierChild">
                        <dgm:param type="chAlign" val="l"/>
                        <dgm:param type="linDir" val="fromT"/>
                      </dgm:alg>
                    </dgm:if>
                    <dgm:if name="Name130" func="var" arg="hierBranch" op="equ" val="hang">
                      <dgm:choose name="Name131">
                        <dgm:if name="Name132" func="var" arg="dir" op="equ" val="norm">
                          <dgm:alg type="hierChild">
                            <dgm:param type="chAlign" val="l"/>
                            <dgm:param type="linDir" val="fromL"/>
                            <dgm:param type="secChAlign" val="t"/>
                            <dgm:param type="secLinDir" val="fromT"/>
                          </dgm:alg>
                        </dgm:if>
                        <dgm:else name="Name133">
                          <dgm:alg type="hierChild">
                            <dgm:param type="chAlign" val="l"/>
                            <dgm:param type="linDir" val="fromR"/>
                            <dgm:param type="secChAlign" val="t"/>
                            <dgm:param type="secLinDir" val="fromT"/>
                          </dgm:alg>
                        </dgm:else>
                      </dgm:choose>
                    </dgm:if>
                    <dgm:if name="Name134" func="var" arg="hierBranch" op="equ" val="std">
                      <dgm:choose name="Name135">
                        <dgm:if name="Name136" func="var" arg="dir" op="equ" val="norm">
                          <dgm:alg type="hierChild"/>
                        </dgm:if>
                        <dgm:else name="Name137">
                          <dgm:alg type="hierChild">
                            <dgm:param type="linDir" val="fromR"/>
                          </dgm:alg>
                        </dgm:else>
                      </dgm:choose>
                    </dgm:if>
                    <dgm:if name="Name138" func="var" arg="hierBranch" op="equ" val="init">
                      <dgm:choose name="Name139">
                        <dgm:if name="Name140" axis="des" func="maxDepth" op="lte" val="1">
                          <dgm:alg type="hierChild">
                            <dgm:param type="chAlign" val="l"/>
                            <dgm:param type="linDir" val="fromT"/>
                          </dgm:alg>
                        </dgm:if>
                        <dgm:else name="Name141">
                          <dgm:alg type="hierChild"/>
                        </dgm:else>
                      </dgm:choose>
                    </dgm:if>
                    <dgm:else name="Name142"/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43" ref="rep2a"/>
                </dgm:layoutNode>
                <dgm:layoutNode name="hierChild7">
                  <dgm:choose name="Name144">
                    <dgm:if name="Name145" func="var" arg="dir" op="equ" val="norm">
                      <dgm:alg type="hierChild">
                        <dgm:param type="chAlign" val="l"/>
                        <dgm:param type="linDir" val="fromL"/>
                        <dgm:param type="secChAlign" val="t"/>
                        <dgm:param type="secLinDir" val="fromT"/>
                      </dgm:alg>
                    </dgm:if>
                    <dgm:else name="Name146">
                      <dgm:alg type="hierChild">
                        <dgm:param type="chAlign" val="l"/>
                        <dgm:param type="linDir" val="fromR"/>
                        <dgm:param type="secChAlign" val="t"/>
                        <dgm:param type="secLinDir" val="fromT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47" ref="rep2b"/>
                </dgm:layoutNode>
              </dgm:layoutNode>
            </dgm:forEach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3.7.2012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1104618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3.7.2012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279309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3.7.2012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0115374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3.7.2012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073727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3.7.2012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482035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3.7.2012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8040903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3.7.2012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5690382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3.7.2012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6787962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3.7.2012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5441966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3.7.2012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4112146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3.7.2012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9256338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FE4659-7985-49B0-AFB9-855F1780E650}" type="datetimeFigureOut">
              <a:rPr lang="cs-CZ" smtClean="0"/>
              <a:t>3.7.2012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183462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2.xml"/><Relationship Id="rId3" Type="http://schemas.openxmlformats.org/officeDocument/2006/relationships/slideLayout" Target="../slideLayouts/slideLayout2.xml"/><Relationship Id="rId7" Type="http://schemas.openxmlformats.org/officeDocument/2006/relationships/diagramQuickStyle" Target="../diagrams/quickStyle2.xml"/><Relationship Id="rId2" Type="http://schemas.openxmlformats.org/officeDocument/2006/relationships/audio" Target="../media/media1.wma"/><Relationship Id="rId1" Type="http://schemas.microsoft.com/office/2007/relationships/media" Target="../media/media1.wma"/><Relationship Id="rId6" Type="http://schemas.openxmlformats.org/officeDocument/2006/relationships/diagramLayout" Target="../diagrams/layout2.xml"/><Relationship Id="rId11" Type="http://schemas.openxmlformats.org/officeDocument/2006/relationships/image" Target="../media/image4.png"/><Relationship Id="rId5" Type="http://schemas.openxmlformats.org/officeDocument/2006/relationships/diagramData" Target="../diagrams/data2.xml"/><Relationship Id="rId10" Type="http://schemas.openxmlformats.org/officeDocument/2006/relationships/image" Target="../media/image3.wmf"/><Relationship Id="rId4" Type="http://schemas.openxmlformats.org/officeDocument/2006/relationships/image" Target="../media/image2.wmf"/><Relationship Id="rId9" Type="http://schemas.microsoft.com/office/2007/relationships/diagramDrawing" Target="../diagrams/drawing2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4.png"/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8.wmf"/><Relationship Id="rId2" Type="http://schemas.openxmlformats.org/officeDocument/2006/relationships/audio" Target="../media/media2.wma"/><Relationship Id="rId1" Type="http://schemas.microsoft.com/office/2007/relationships/media" Target="../media/media2.wma"/><Relationship Id="rId6" Type="http://schemas.openxmlformats.org/officeDocument/2006/relationships/image" Target="../media/image7.wmf"/><Relationship Id="rId5" Type="http://schemas.openxmlformats.org/officeDocument/2006/relationships/image" Target="../media/image6.wmf"/><Relationship Id="rId4" Type="http://schemas.openxmlformats.org/officeDocument/2006/relationships/image" Target="../media/image5.wm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wmf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2.png"/><Relationship Id="rId4" Type="http://schemas.openxmlformats.org/officeDocument/2006/relationships/image" Target="../media/image11.pn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486082893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81967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Materiál slouží k použití na interaktivní tabuli</a:t>
            </a:r>
          </a:p>
          <a:p>
            <a:r>
              <a:rPr lang="cs-CZ" dirty="0"/>
              <a:t>Zpěv vánočních koled</a:t>
            </a:r>
            <a:r>
              <a:rPr lang="cs-CZ" dirty="0" smtClean="0"/>
              <a:t>, doprovod </a:t>
            </a:r>
            <a:r>
              <a:rPr lang="cs-CZ" dirty="0"/>
              <a:t>s </a:t>
            </a:r>
            <a:r>
              <a:rPr lang="cs-CZ" dirty="0" err="1"/>
              <a:t>Orffovými</a:t>
            </a:r>
            <a:r>
              <a:rPr lang="cs-CZ" dirty="0"/>
              <a:t> nástroji. Seznámení s vánočními tradicemi.</a:t>
            </a:r>
          </a:p>
          <a:p>
            <a:r>
              <a:rPr lang="cs-CZ" dirty="0"/>
              <a:t>Využití v hodinách Hudební výchovy</a:t>
            </a:r>
            <a:r>
              <a:rPr lang="cs-CZ" dirty="0">
                <a:latin typeface="Arial" charset="0"/>
              </a:rPr>
              <a:t> </a:t>
            </a:r>
            <a:r>
              <a:rPr lang="cs-CZ" dirty="0" smtClean="0">
                <a:latin typeface="Arial" charset="0"/>
              </a:rPr>
              <a:t>na </a:t>
            </a:r>
            <a:r>
              <a:rPr lang="cs-CZ" dirty="0" smtClean="0">
                <a:latin typeface="Arial" charset="0"/>
              </a:rPr>
              <a:t>        1</a:t>
            </a:r>
            <a:r>
              <a:rPr lang="cs-CZ" dirty="0" smtClean="0">
                <a:latin typeface="Arial" charset="0"/>
              </a:rPr>
              <a:t>. stupni ZŠ</a:t>
            </a:r>
            <a:r>
              <a:rPr lang="cs-CZ" dirty="0">
                <a:latin typeface="Arial" charset="0"/>
              </a:rPr>
              <a:t>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211945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FF00"/>
          </a:solidFill>
        </p:spPr>
        <p:txBody>
          <a:bodyPr/>
          <a:lstStyle/>
          <a:p>
            <a:r>
              <a:rPr lang="cs-CZ" dirty="0" smtClean="0"/>
              <a:t>Vánoce</a:t>
            </a:r>
            <a:endParaRPr lang="cs-CZ" dirty="0"/>
          </a:p>
        </p:txBody>
      </p:sp>
      <p:pic>
        <p:nvPicPr>
          <p:cNvPr id="4" name="Picture 17" descr="MC900432369[1]"/>
          <p:cNvPicPr>
            <a:picLocks noGrp="1" noChangeAspect="1" noChangeArrowheads="1"/>
          </p:cNvPicPr>
          <p:nvPr>
            <p:ph idx="1"/>
          </p:nvPr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39752" y="4149080"/>
            <a:ext cx="1939925" cy="20002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Obdélník 4"/>
          <p:cNvSpPr/>
          <p:nvPr/>
        </p:nvSpPr>
        <p:spPr>
          <a:xfrm>
            <a:off x="539552" y="1465567"/>
            <a:ext cx="3024336" cy="276383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lvl="0" indent="-34290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</a:pPr>
            <a:r>
              <a:rPr lang="cs-CZ" sz="2800" dirty="0">
                <a:solidFill>
                  <a:prstClr val="black"/>
                </a:solidFill>
                <a:latin typeface="Arial" charset="0"/>
              </a:rPr>
              <a:t>Období Vánoc trvá do 6.1. Tři králové.</a:t>
            </a:r>
          </a:p>
          <a:p>
            <a:pPr marL="342900" lvl="0" indent="-34290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</a:pPr>
            <a:r>
              <a:rPr lang="cs-CZ" sz="2800" dirty="0">
                <a:solidFill>
                  <a:prstClr val="black"/>
                </a:solidFill>
                <a:latin typeface="Arial" charset="0"/>
              </a:rPr>
              <a:t>V období Vánoc se zpívají koledy.</a:t>
            </a:r>
          </a:p>
        </p:txBody>
      </p:sp>
      <p:graphicFrame>
        <p:nvGraphicFramePr>
          <p:cNvPr id="9" name="Diagram 8"/>
          <p:cNvGraphicFramePr/>
          <p:nvPr>
            <p:extLst>
              <p:ext uri="{D42A27DB-BD31-4B8C-83A1-F6EECF244321}">
                <p14:modId xmlns:p14="http://schemas.microsoft.com/office/powerpoint/2010/main" val="2615184041"/>
              </p:ext>
            </p:extLst>
          </p:nvPr>
        </p:nvGraphicFramePr>
        <p:xfrm>
          <a:off x="4787900" y="1600200"/>
          <a:ext cx="3898900" cy="44926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  <p:pic>
        <p:nvPicPr>
          <p:cNvPr id="7" name="Picture 15" descr="MC900361924[1]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24750" y="188913"/>
            <a:ext cx="1416050" cy="18161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8" name="08 Stopa 8.wma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1"/>
          <a:stretch>
            <a:fillRect/>
          </a:stretch>
        </p:blipFill>
        <p:spPr>
          <a:xfrm>
            <a:off x="4267200" y="31242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406493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66950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FF00"/>
          </a:solidFill>
        </p:spPr>
        <p:txBody>
          <a:bodyPr/>
          <a:lstStyle/>
          <a:p>
            <a:r>
              <a:rPr lang="cs-CZ" dirty="0" smtClean="0"/>
              <a:t>Stojí vrba košatá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>
              <a:lnSpc>
                <a:spcPct val="90000"/>
              </a:lnSpc>
            </a:pPr>
            <a:r>
              <a:rPr lang="cs-CZ" dirty="0">
                <a:solidFill>
                  <a:schemeClr val="hlink"/>
                </a:solidFill>
                <a:latin typeface="Arial" charset="0"/>
              </a:rPr>
              <a:t>Stojí vrba košatá, hej , hej koleda.</a:t>
            </a:r>
          </a:p>
          <a:p>
            <a:pPr>
              <a:lnSpc>
                <a:spcPct val="90000"/>
              </a:lnSpc>
            </a:pPr>
            <a:r>
              <a:rPr lang="cs-CZ" dirty="0">
                <a:solidFill>
                  <a:schemeClr val="hlink"/>
                </a:solidFill>
                <a:latin typeface="Arial" charset="0"/>
              </a:rPr>
              <a:t>Na ní koza rohatá,</a:t>
            </a:r>
          </a:p>
          <a:p>
            <a:pPr>
              <a:lnSpc>
                <a:spcPct val="90000"/>
              </a:lnSpc>
              <a:buNone/>
            </a:pPr>
            <a:endParaRPr lang="cs-CZ" dirty="0">
              <a:solidFill>
                <a:schemeClr val="hlink"/>
              </a:solidFill>
              <a:latin typeface="Arial" charset="0"/>
            </a:endParaRPr>
          </a:p>
          <a:p>
            <a:pPr>
              <a:lnSpc>
                <a:spcPct val="90000"/>
              </a:lnSpc>
            </a:pPr>
            <a:r>
              <a:rPr lang="cs-CZ" dirty="0">
                <a:solidFill>
                  <a:schemeClr val="hlink"/>
                </a:solidFill>
                <a:latin typeface="Arial" charset="0"/>
              </a:rPr>
              <a:t>hej ,hej koleda.</a:t>
            </a:r>
          </a:p>
          <a:p>
            <a:pPr>
              <a:lnSpc>
                <a:spcPct val="90000"/>
              </a:lnSpc>
            </a:pPr>
            <a:endParaRPr lang="cs-CZ" dirty="0">
              <a:solidFill>
                <a:schemeClr val="hlink"/>
              </a:solidFill>
              <a:latin typeface="Arial" charset="0"/>
            </a:endParaRPr>
          </a:p>
          <a:p>
            <a:pPr>
              <a:lnSpc>
                <a:spcPct val="90000"/>
              </a:lnSpc>
            </a:pPr>
            <a:r>
              <a:rPr lang="cs-CZ" dirty="0">
                <a:solidFill>
                  <a:schemeClr val="hlink"/>
                </a:solidFill>
                <a:latin typeface="Arial" charset="0"/>
              </a:rPr>
              <a:t>Přišel na ní kmotr vlk</a:t>
            </a:r>
            <a:r>
              <a:rPr lang="cs-CZ" dirty="0" smtClean="0">
                <a:solidFill>
                  <a:schemeClr val="hlink"/>
                </a:solidFill>
                <a:latin typeface="Arial" charset="0"/>
              </a:rPr>
              <a:t>, hej</a:t>
            </a:r>
            <a:r>
              <a:rPr lang="cs-CZ" dirty="0">
                <a:solidFill>
                  <a:schemeClr val="hlink"/>
                </a:solidFill>
                <a:latin typeface="Arial" charset="0"/>
              </a:rPr>
              <a:t>, hej </a:t>
            </a:r>
            <a:r>
              <a:rPr lang="cs-CZ" dirty="0" smtClean="0">
                <a:solidFill>
                  <a:schemeClr val="hlink"/>
                </a:solidFill>
                <a:latin typeface="Arial" charset="0"/>
              </a:rPr>
              <a:t>koleda natahuje </a:t>
            </a:r>
            <a:r>
              <a:rPr lang="cs-CZ" dirty="0">
                <a:solidFill>
                  <a:schemeClr val="hlink"/>
                </a:solidFill>
                <a:latin typeface="Arial" charset="0"/>
              </a:rPr>
              <a:t>na ni krk,</a:t>
            </a:r>
          </a:p>
          <a:p>
            <a:pPr>
              <a:lnSpc>
                <a:spcPct val="90000"/>
              </a:lnSpc>
              <a:buNone/>
            </a:pPr>
            <a:endParaRPr lang="cs-CZ" dirty="0">
              <a:solidFill>
                <a:schemeClr val="hlink"/>
              </a:solidFill>
              <a:latin typeface="Arial" charset="0"/>
            </a:endParaRPr>
          </a:p>
          <a:p>
            <a:pPr>
              <a:lnSpc>
                <a:spcPct val="90000"/>
              </a:lnSpc>
            </a:pPr>
            <a:r>
              <a:rPr lang="cs-CZ" dirty="0">
                <a:solidFill>
                  <a:schemeClr val="hlink"/>
                </a:solidFill>
                <a:latin typeface="Arial" charset="0"/>
              </a:rPr>
              <a:t>hej, hej koleda.</a:t>
            </a:r>
          </a:p>
          <a:p>
            <a:endParaRPr lang="cs-CZ" dirty="0"/>
          </a:p>
        </p:txBody>
      </p:sp>
      <p:pic>
        <p:nvPicPr>
          <p:cNvPr id="4" name="Picture 6" descr="MC900237559[1]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39952" y="4941888"/>
            <a:ext cx="1719263" cy="12144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" name="Picture 6" descr="MC900237559[1]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79912" y="2564904"/>
            <a:ext cx="1719263" cy="12144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" name="Picture 5" descr="MC900390678[1]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36296" y="4005064"/>
            <a:ext cx="1347788" cy="11525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" name="Picture 5" descr="MC900390678[1]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60232" y="1988641"/>
            <a:ext cx="1347788" cy="11525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8" name="Picture 10" descr="MC900329505[1]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8313" y="0"/>
            <a:ext cx="1223962" cy="15319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9" name="Picture 9" descr="MC900280880[1]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40650" y="0"/>
            <a:ext cx="1241425" cy="21526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3" name="07 Stopa 7.wma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6752872" y="5105865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193762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69427" fill="hold"/>
                                        <p:tgtEl>
                                          <p:spTgt spid="1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3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FF00"/>
          </a:solidFill>
        </p:spPr>
        <p:txBody>
          <a:bodyPr/>
          <a:lstStyle/>
          <a:p>
            <a:r>
              <a:rPr lang="cs-CZ" dirty="0" smtClean="0"/>
              <a:t>My tři králové</a:t>
            </a:r>
            <a:endParaRPr lang="cs-CZ" dirty="0"/>
          </a:p>
        </p:txBody>
      </p:sp>
      <p:pic>
        <p:nvPicPr>
          <p:cNvPr id="4" name="Picture 11" descr="MC900441362[1]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00400" y="2491581"/>
            <a:ext cx="2743200" cy="2743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" name="Picture 8" descr="MC900426112[1]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03800" y="2205038"/>
            <a:ext cx="3240088" cy="25796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" name="Picture 10" descr="MC900441382[1]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 rot="15356915">
            <a:off x="6156325" y="115888"/>
            <a:ext cx="2743200" cy="2743200"/>
          </a:xfrm>
          <a:prstGeom prst="rect">
            <a:avLst/>
          </a:prstGeom>
        </p:spPr>
      </p:pic>
      <p:pic>
        <p:nvPicPr>
          <p:cNvPr id="7" name="Picture 12" descr="MC900441359[1]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19925" y="4546600"/>
            <a:ext cx="2124075" cy="2311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8" name="Obdélník 7"/>
          <p:cNvSpPr/>
          <p:nvPr/>
        </p:nvSpPr>
        <p:spPr>
          <a:xfrm>
            <a:off x="467544" y="1487488"/>
            <a:ext cx="6390456" cy="430271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80000"/>
              </a:lnSpc>
            </a:pPr>
            <a:r>
              <a:rPr lang="cs-CZ" b="1" dirty="0">
                <a:latin typeface="Arial Unicode MS" charset="0"/>
              </a:rPr>
              <a:t>My tři králové jdeme k vám, </a:t>
            </a:r>
            <a:br>
              <a:rPr lang="cs-CZ" b="1" dirty="0">
                <a:latin typeface="Arial Unicode MS" charset="0"/>
              </a:rPr>
            </a:br>
            <a:r>
              <a:rPr lang="cs-CZ" b="1" dirty="0">
                <a:latin typeface="Arial Unicode MS" charset="0"/>
              </a:rPr>
              <a:t>štěstí, zdraví vinšujeme vám. </a:t>
            </a:r>
            <a:br>
              <a:rPr lang="cs-CZ" b="1" dirty="0">
                <a:latin typeface="Arial Unicode MS" charset="0"/>
              </a:rPr>
            </a:br>
            <a:r>
              <a:rPr lang="cs-CZ" b="1" dirty="0">
                <a:latin typeface="Arial Unicode MS" charset="0"/>
              </a:rPr>
              <a:t/>
            </a:r>
            <a:br>
              <a:rPr lang="cs-CZ" b="1" dirty="0">
                <a:latin typeface="Arial Unicode MS" charset="0"/>
              </a:rPr>
            </a:br>
            <a:r>
              <a:rPr lang="cs-CZ" b="1" dirty="0">
                <a:latin typeface="Arial Unicode MS" charset="0"/>
              </a:rPr>
              <a:t>štěstí, zdraví, dlouhá léta, </a:t>
            </a:r>
            <a:br>
              <a:rPr lang="cs-CZ" b="1" dirty="0">
                <a:latin typeface="Arial Unicode MS" charset="0"/>
              </a:rPr>
            </a:br>
            <a:r>
              <a:rPr lang="cs-CZ" b="1" dirty="0">
                <a:latin typeface="Arial Unicode MS" charset="0"/>
              </a:rPr>
              <a:t>my jsme k vám přišli z daleka. </a:t>
            </a:r>
            <a:br>
              <a:rPr lang="cs-CZ" b="1" dirty="0">
                <a:latin typeface="Arial Unicode MS" charset="0"/>
              </a:rPr>
            </a:br>
            <a:r>
              <a:rPr lang="cs-CZ" b="1" dirty="0">
                <a:latin typeface="Arial Unicode MS" charset="0"/>
              </a:rPr>
              <a:t/>
            </a:r>
            <a:br>
              <a:rPr lang="cs-CZ" b="1" dirty="0">
                <a:latin typeface="Arial Unicode MS" charset="0"/>
              </a:rPr>
            </a:br>
            <a:r>
              <a:rPr lang="cs-CZ" b="1" dirty="0">
                <a:latin typeface="Arial Unicode MS" charset="0"/>
              </a:rPr>
              <a:t>Z daleka je cesta naše, </a:t>
            </a:r>
            <a:br>
              <a:rPr lang="cs-CZ" b="1" dirty="0">
                <a:latin typeface="Arial Unicode MS" charset="0"/>
              </a:rPr>
            </a:br>
            <a:r>
              <a:rPr lang="cs-CZ" b="1" dirty="0">
                <a:latin typeface="Arial Unicode MS" charset="0"/>
              </a:rPr>
              <a:t>do Betléma mysl naše. </a:t>
            </a:r>
            <a:br>
              <a:rPr lang="cs-CZ" b="1" dirty="0">
                <a:latin typeface="Arial Unicode MS" charset="0"/>
              </a:rPr>
            </a:br>
            <a:r>
              <a:rPr lang="cs-CZ" b="1" dirty="0">
                <a:latin typeface="Arial Unicode MS" charset="0"/>
              </a:rPr>
              <a:t/>
            </a:r>
            <a:br>
              <a:rPr lang="cs-CZ" b="1" dirty="0">
                <a:latin typeface="Arial Unicode MS" charset="0"/>
              </a:rPr>
            </a:br>
            <a:r>
              <a:rPr lang="cs-CZ" b="1" dirty="0">
                <a:latin typeface="Arial Unicode MS" charset="0"/>
              </a:rPr>
              <a:t/>
            </a:r>
            <a:br>
              <a:rPr lang="cs-CZ" b="1" dirty="0">
                <a:latin typeface="Arial Unicode MS" charset="0"/>
              </a:rPr>
            </a:br>
            <a:r>
              <a:rPr lang="cs-CZ" b="1" dirty="0">
                <a:latin typeface="Arial Unicode MS" charset="0"/>
              </a:rPr>
              <a:t/>
            </a:r>
            <a:br>
              <a:rPr lang="cs-CZ" b="1" dirty="0">
                <a:latin typeface="Arial Unicode MS" charset="0"/>
              </a:rPr>
            </a:br>
            <a:r>
              <a:rPr lang="cs-CZ" b="1" dirty="0">
                <a:latin typeface="Arial Unicode MS" charset="0"/>
              </a:rPr>
              <a:t>Co ty, černej, stojíš vzadu, </a:t>
            </a:r>
            <a:br>
              <a:rPr lang="cs-CZ" b="1" dirty="0">
                <a:latin typeface="Arial Unicode MS" charset="0"/>
              </a:rPr>
            </a:br>
            <a:r>
              <a:rPr lang="cs-CZ" b="1" dirty="0">
                <a:latin typeface="Arial Unicode MS" charset="0"/>
              </a:rPr>
              <a:t>vystrkuješ na nás bradu? </a:t>
            </a:r>
            <a:br>
              <a:rPr lang="cs-CZ" b="1" dirty="0">
                <a:latin typeface="Arial Unicode MS" charset="0"/>
              </a:rPr>
            </a:br>
            <a:r>
              <a:rPr lang="cs-CZ" b="1" dirty="0">
                <a:latin typeface="Arial Unicode MS" charset="0"/>
              </a:rPr>
              <a:t/>
            </a:r>
            <a:br>
              <a:rPr lang="cs-CZ" b="1" dirty="0">
                <a:latin typeface="Arial Unicode MS" charset="0"/>
              </a:rPr>
            </a:br>
            <a:r>
              <a:rPr lang="cs-CZ" b="1" dirty="0">
                <a:latin typeface="Arial Unicode MS" charset="0"/>
              </a:rPr>
              <a:t>A já černej vystupuju </a:t>
            </a:r>
            <a:br>
              <a:rPr lang="cs-CZ" b="1" dirty="0">
                <a:latin typeface="Arial Unicode MS" charset="0"/>
              </a:rPr>
            </a:br>
            <a:r>
              <a:rPr lang="cs-CZ" b="1" dirty="0">
                <a:latin typeface="Arial Unicode MS" charset="0"/>
              </a:rPr>
              <a:t>a Nový rok vám vinšuju. </a:t>
            </a:r>
            <a:br>
              <a:rPr lang="cs-CZ" b="1" dirty="0">
                <a:latin typeface="Arial Unicode MS" charset="0"/>
              </a:rPr>
            </a:br>
            <a:r>
              <a:rPr lang="cs-CZ" b="1" dirty="0">
                <a:latin typeface="Arial Unicode MS" charset="0"/>
              </a:rPr>
              <a:t/>
            </a:r>
            <a:br>
              <a:rPr lang="cs-CZ" b="1" dirty="0">
                <a:latin typeface="Arial Unicode MS" charset="0"/>
              </a:rPr>
            </a:br>
            <a:r>
              <a:rPr lang="cs-CZ" b="1" dirty="0">
                <a:latin typeface="Arial Unicode MS" charset="0"/>
              </a:rPr>
              <a:t>A my taky </a:t>
            </a:r>
            <a:r>
              <a:rPr lang="cs-CZ" b="1" dirty="0" err="1">
                <a:latin typeface="Arial Unicode MS" charset="0"/>
              </a:rPr>
              <a:t>vystupujem</a:t>
            </a:r>
            <a:r>
              <a:rPr lang="cs-CZ" b="1" dirty="0">
                <a:latin typeface="Arial Unicode MS" charset="0"/>
              </a:rPr>
              <a:t> </a:t>
            </a:r>
            <a:br>
              <a:rPr lang="cs-CZ" b="1" dirty="0">
                <a:latin typeface="Arial Unicode MS" charset="0"/>
              </a:rPr>
            </a:br>
            <a:r>
              <a:rPr lang="cs-CZ" b="1" dirty="0">
                <a:latin typeface="Arial Unicode MS" charset="0"/>
              </a:rPr>
              <a:t>a Nový rok vám </a:t>
            </a:r>
            <a:r>
              <a:rPr lang="cs-CZ" b="1" dirty="0" err="1">
                <a:latin typeface="Arial Unicode MS" charset="0"/>
              </a:rPr>
              <a:t>vinšujem</a:t>
            </a:r>
            <a:r>
              <a:rPr lang="cs-CZ" b="1" dirty="0">
                <a:latin typeface="Arial Unicode MS" charset="0"/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13509633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>
                <a:solidFill>
                  <a:srgbClr val="CCCCFF"/>
                </a:solidFill>
                <a:hlinkClick r:id="rId2"/>
              </a:rPr>
              <a:t>WWW.OFFICE.MICROSOFT.COM</a:t>
            </a:r>
            <a:endParaRPr lang="cs-CZ" dirty="0" smtClean="0">
              <a:solidFill>
                <a:srgbClr val="CCCCFF"/>
              </a:solidFill>
            </a:endParaRPr>
          </a:p>
          <a:p>
            <a:r>
              <a:rPr lang="cs-CZ" dirty="0"/>
              <a:t>Vlastní zdroj</a:t>
            </a:r>
          </a:p>
          <a:p>
            <a:endParaRPr lang="cs-CZ" dirty="0">
              <a:solidFill>
                <a:srgbClr val="CCCCFF"/>
              </a:solidFill>
            </a:endParaRP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24566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60</TotalTime>
  <Words>149</Words>
  <Application>Microsoft Office PowerPoint</Application>
  <PresentationFormat>Předvádění na obrazovce (4:3)</PresentationFormat>
  <Paragraphs>37</Paragraphs>
  <Slides>6</Slides>
  <Notes>0</Notes>
  <HiddenSlides>0</HiddenSlides>
  <MMClips>2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systému Office</vt:lpstr>
      <vt:lpstr>Prezentace aplikace PowerPoint</vt:lpstr>
      <vt:lpstr>Anotace</vt:lpstr>
      <vt:lpstr>Vánoce</vt:lpstr>
      <vt:lpstr>Stojí vrba košatá</vt:lpstr>
      <vt:lpstr>My tři králové</vt:lpstr>
      <vt:lpstr>Použité zdroje</vt:lpstr>
    </vt:vector>
  </TitlesOfParts>
  <Company>Microsoft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Kristýna Krupková</dc:creator>
  <cp:lastModifiedBy>Učitel</cp:lastModifiedBy>
  <cp:revision>15</cp:revision>
  <dcterms:created xsi:type="dcterms:W3CDTF">2011-06-20T10:40:08Z</dcterms:created>
  <dcterms:modified xsi:type="dcterms:W3CDTF">2012-07-03T16:27:23Z</dcterms:modified>
</cp:coreProperties>
</file>