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VY_32_INOVACE_02_podstatná jména-rod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F64D92-EC26-40EC-8B36-A65023BB549B}" type="doc">
      <dgm:prSet loTypeId="urn:microsoft.com/office/officeart/2005/8/layout/radial1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88268F-2EE5-4966-8786-DA16BC284796}">
      <dgm:prSet phldrT="[Text]"/>
      <dgm:spPr/>
      <dgm:t>
        <a:bodyPr/>
        <a:lstStyle/>
        <a:p>
          <a:r>
            <a:rPr lang="cs-CZ" dirty="0" smtClean="0"/>
            <a:t>ten</a:t>
          </a:r>
          <a:endParaRPr lang="cs-CZ" dirty="0"/>
        </a:p>
      </dgm:t>
    </dgm:pt>
    <dgm:pt modelId="{28041408-0DFA-4249-ADE6-ED0AB3F92ABD}" type="parTrans" cxnId="{A9419B98-2ADF-4902-88F3-B0B74A466E62}">
      <dgm:prSet/>
      <dgm:spPr/>
      <dgm:t>
        <a:bodyPr/>
        <a:lstStyle/>
        <a:p>
          <a:endParaRPr lang="cs-CZ"/>
        </a:p>
      </dgm:t>
    </dgm:pt>
    <dgm:pt modelId="{180EBD84-B2E5-4A2B-B599-474F8FFE6692}" type="sibTrans" cxnId="{A9419B98-2ADF-4902-88F3-B0B74A466E62}">
      <dgm:prSet/>
      <dgm:spPr/>
      <dgm:t>
        <a:bodyPr/>
        <a:lstStyle/>
        <a:p>
          <a:endParaRPr lang="cs-CZ"/>
        </a:p>
      </dgm:t>
    </dgm:pt>
    <dgm:pt modelId="{E9DA8849-0914-4D34-9AAF-45501664237F}">
      <dgm:prSet phldrT="[Text]"/>
      <dgm:spPr/>
      <dgm:t>
        <a:bodyPr/>
        <a:lstStyle/>
        <a:p>
          <a:r>
            <a:rPr lang="cs-CZ" dirty="0" smtClean="0"/>
            <a:t>zajíc</a:t>
          </a:r>
          <a:endParaRPr lang="cs-CZ" dirty="0"/>
        </a:p>
      </dgm:t>
    </dgm:pt>
    <dgm:pt modelId="{F527D15B-C43F-4D93-8783-073E43CC9DE1}" type="parTrans" cxnId="{C8AFE607-82AB-4555-BB50-898B35EDD37E}">
      <dgm:prSet/>
      <dgm:spPr/>
      <dgm:t>
        <a:bodyPr/>
        <a:lstStyle/>
        <a:p>
          <a:endParaRPr lang="cs-CZ"/>
        </a:p>
      </dgm:t>
    </dgm:pt>
    <dgm:pt modelId="{C469A69B-367B-44D1-A3B1-D073CC4348E2}" type="sibTrans" cxnId="{C8AFE607-82AB-4555-BB50-898B35EDD37E}">
      <dgm:prSet/>
      <dgm:spPr/>
      <dgm:t>
        <a:bodyPr/>
        <a:lstStyle/>
        <a:p>
          <a:endParaRPr lang="cs-CZ"/>
        </a:p>
      </dgm:t>
    </dgm:pt>
    <dgm:pt modelId="{4CAA9CEB-0A32-4301-B7E7-326F4936A635}">
      <dgm:prSet phldrT="[Text]"/>
      <dgm:spPr/>
      <dgm:t>
        <a:bodyPr/>
        <a:lstStyle/>
        <a:p>
          <a:r>
            <a:rPr lang="cs-CZ" dirty="0" smtClean="0"/>
            <a:t>kniha</a:t>
          </a:r>
          <a:endParaRPr lang="cs-CZ" dirty="0"/>
        </a:p>
      </dgm:t>
    </dgm:pt>
    <dgm:pt modelId="{DE93C9A1-FA63-42C1-8377-A32EEBBA37BA}" type="parTrans" cxnId="{7284596C-3F3C-4A69-A22D-720B06E09CE7}">
      <dgm:prSet/>
      <dgm:spPr/>
      <dgm:t>
        <a:bodyPr/>
        <a:lstStyle/>
        <a:p>
          <a:endParaRPr lang="cs-CZ"/>
        </a:p>
      </dgm:t>
    </dgm:pt>
    <dgm:pt modelId="{1857647C-4D14-487F-84BB-3E7959BB4961}" type="sibTrans" cxnId="{7284596C-3F3C-4A69-A22D-720B06E09CE7}">
      <dgm:prSet/>
      <dgm:spPr/>
      <dgm:t>
        <a:bodyPr/>
        <a:lstStyle/>
        <a:p>
          <a:endParaRPr lang="cs-CZ"/>
        </a:p>
      </dgm:t>
    </dgm:pt>
    <dgm:pt modelId="{9DF56AD0-CC73-4345-A6D5-95FC5D93E9F6}">
      <dgm:prSet phldrT="[Text]"/>
      <dgm:spPr/>
      <dgm:t>
        <a:bodyPr/>
        <a:lstStyle/>
        <a:p>
          <a:r>
            <a:rPr lang="cs-CZ" dirty="0" smtClean="0"/>
            <a:t>bratr</a:t>
          </a:r>
          <a:endParaRPr lang="cs-CZ" dirty="0"/>
        </a:p>
      </dgm:t>
    </dgm:pt>
    <dgm:pt modelId="{6B3E2CA2-371D-41BA-92CE-143D2E56E490}" type="parTrans" cxnId="{9503963C-EC00-4F2A-9759-9760F3CCF58C}">
      <dgm:prSet/>
      <dgm:spPr/>
      <dgm:t>
        <a:bodyPr/>
        <a:lstStyle/>
        <a:p>
          <a:endParaRPr lang="cs-CZ"/>
        </a:p>
      </dgm:t>
    </dgm:pt>
    <dgm:pt modelId="{05517240-609E-408D-908C-E15B3D7D0D04}" type="sibTrans" cxnId="{9503963C-EC00-4F2A-9759-9760F3CCF58C}">
      <dgm:prSet/>
      <dgm:spPr/>
      <dgm:t>
        <a:bodyPr/>
        <a:lstStyle/>
        <a:p>
          <a:endParaRPr lang="cs-CZ"/>
        </a:p>
      </dgm:t>
    </dgm:pt>
    <dgm:pt modelId="{795185FF-9BDA-4E79-A2AA-E74E3553F4BD}">
      <dgm:prSet phldrT="[Text]"/>
      <dgm:spPr/>
      <dgm:t>
        <a:bodyPr/>
        <a:lstStyle/>
        <a:p>
          <a:r>
            <a:rPr lang="cs-CZ" dirty="0" smtClean="0"/>
            <a:t>kolo</a:t>
          </a:r>
          <a:endParaRPr lang="cs-CZ" dirty="0"/>
        </a:p>
      </dgm:t>
    </dgm:pt>
    <dgm:pt modelId="{6600AF93-669E-49F4-A710-5B90DB54BE7A}" type="parTrans" cxnId="{909D44CA-4757-429E-8EC4-C98B51D03538}">
      <dgm:prSet/>
      <dgm:spPr/>
      <dgm:t>
        <a:bodyPr/>
        <a:lstStyle/>
        <a:p>
          <a:endParaRPr lang="cs-CZ"/>
        </a:p>
      </dgm:t>
    </dgm:pt>
    <dgm:pt modelId="{F7B83EF7-BBD9-408E-A7B3-CAE9B837D2F0}" type="sibTrans" cxnId="{909D44CA-4757-429E-8EC4-C98B51D03538}">
      <dgm:prSet/>
      <dgm:spPr/>
      <dgm:t>
        <a:bodyPr/>
        <a:lstStyle/>
        <a:p>
          <a:endParaRPr lang="cs-CZ"/>
        </a:p>
      </dgm:t>
    </dgm:pt>
    <dgm:pt modelId="{7D829BF2-A23C-408A-A63E-CE9B66E37DC3}">
      <dgm:prSet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dirty="0" smtClean="0"/>
            <a:t>strom</a:t>
          </a:r>
          <a:endParaRPr lang="cs-CZ" sz="1800" dirty="0" smtClean="0"/>
        </a:p>
        <a:p>
          <a:pPr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0FC759B4-06A8-4915-A96C-E88D60B6A6A0}" type="parTrans" cxnId="{910C7466-8597-4A9A-BC98-7378A03218DC}">
      <dgm:prSet/>
      <dgm:spPr/>
      <dgm:t>
        <a:bodyPr/>
        <a:lstStyle/>
        <a:p>
          <a:endParaRPr lang="cs-CZ"/>
        </a:p>
      </dgm:t>
    </dgm:pt>
    <dgm:pt modelId="{65CD33F9-EE55-42D6-AD73-B89C463F2487}" type="sibTrans" cxnId="{910C7466-8597-4A9A-BC98-7378A03218DC}">
      <dgm:prSet/>
      <dgm:spPr/>
      <dgm:t>
        <a:bodyPr/>
        <a:lstStyle/>
        <a:p>
          <a:endParaRPr lang="cs-CZ"/>
        </a:p>
      </dgm:t>
    </dgm:pt>
    <dgm:pt modelId="{34AC8938-4318-4052-B532-15465A73E436}">
      <dgm:prSet custT="1"/>
      <dgm:spPr/>
      <dgm:t>
        <a:bodyPr/>
        <a:lstStyle/>
        <a:p>
          <a:endParaRPr lang="cs-CZ" sz="3200"/>
        </a:p>
      </dgm:t>
    </dgm:pt>
    <dgm:pt modelId="{713A73B0-789A-4349-ACAD-8E42A79B6205}" type="parTrans" cxnId="{1F24C60C-F2D5-43F7-B569-AC3F285E4E90}">
      <dgm:prSet/>
      <dgm:spPr/>
      <dgm:t>
        <a:bodyPr/>
        <a:lstStyle/>
        <a:p>
          <a:endParaRPr lang="cs-CZ"/>
        </a:p>
      </dgm:t>
    </dgm:pt>
    <dgm:pt modelId="{BB4F57E3-52B8-4D2C-B7E9-556ACEBAAB8B}" type="sibTrans" cxnId="{1F24C60C-F2D5-43F7-B569-AC3F285E4E90}">
      <dgm:prSet/>
      <dgm:spPr/>
      <dgm:t>
        <a:bodyPr/>
        <a:lstStyle/>
        <a:p>
          <a:endParaRPr lang="cs-CZ"/>
        </a:p>
      </dgm:t>
    </dgm:pt>
    <dgm:pt modelId="{B0112F3D-EDDC-4C8B-A5F5-429C917FE0EA}" type="pres">
      <dgm:prSet presAssocID="{16F64D92-EC26-40EC-8B36-A65023BB549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5BD104-4F85-4035-9C0E-1F340DEDD916}" type="pres">
      <dgm:prSet presAssocID="{0C88268F-2EE5-4966-8786-DA16BC284796}" presName="centerShape" presStyleLbl="node0" presStyleIdx="0" presStyleCnt="1"/>
      <dgm:spPr/>
      <dgm:t>
        <a:bodyPr/>
        <a:lstStyle/>
        <a:p>
          <a:endParaRPr lang="cs-CZ"/>
        </a:p>
      </dgm:t>
    </dgm:pt>
    <dgm:pt modelId="{5F6061C1-CDE9-4A41-AAA3-54A1B0CEA417}" type="pres">
      <dgm:prSet presAssocID="{F527D15B-C43F-4D93-8783-073E43CC9DE1}" presName="Name9" presStyleLbl="parChTrans1D2" presStyleIdx="0" presStyleCnt="6"/>
      <dgm:spPr/>
      <dgm:t>
        <a:bodyPr/>
        <a:lstStyle/>
        <a:p>
          <a:endParaRPr lang="cs-CZ"/>
        </a:p>
      </dgm:t>
    </dgm:pt>
    <dgm:pt modelId="{29C3F55C-52AB-4E6B-BCFF-D9F7A8E26C24}" type="pres">
      <dgm:prSet presAssocID="{F527D15B-C43F-4D93-8783-073E43CC9DE1}" presName="connTx" presStyleLbl="parChTrans1D2" presStyleIdx="0" presStyleCnt="6"/>
      <dgm:spPr/>
      <dgm:t>
        <a:bodyPr/>
        <a:lstStyle/>
        <a:p>
          <a:endParaRPr lang="cs-CZ"/>
        </a:p>
      </dgm:t>
    </dgm:pt>
    <dgm:pt modelId="{E3A9E6EA-BA27-4E62-A724-6EB7F92B03E6}" type="pres">
      <dgm:prSet presAssocID="{E9DA8849-0914-4D34-9AAF-45501664237F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C70B5E-C83E-49BD-B2C5-D90C567629A7}" type="pres">
      <dgm:prSet presAssocID="{713A73B0-789A-4349-ACAD-8E42A79B6205}" presName="Name9" presStyleLbl="parChTrans1D2" presStyleIdx="1" presStyleCnt="6"/>
      <dgm:spPr/>
      <dgm:t>
        <a:bodyPr/>
        <a:lstStyle/>
        <a:p>
          <a:endParaRPr lang="cs-CZ"/>
        </a:p>
      </dgm:t>
    </dgm:pt>
    <dgm:pt modelId="{FC7BFAFE-9006-46E8-A160-6533B4C68F95}" type="pres">
      <dgm:prSet presAssocID="{713A73B0-789A-4349-ACAD-8E42A79B6205}" presName="connTx" presStyleLbl="parChTrans1D2" presStyleIdx="1" presStyleCnt="6"/>
      <dgm:spPr/>
      <dgm:t>
        <a:bodyPr/>
        <a:lstStyle/>
        <a:p>
          <a:endParaRPr lang="cs-CZ"/>
        </a:p>
      </dgm:t>
    </dgm:pt>
    <dgm:pt modelId="{5E49D6C5-FFA1-4A0C-BC0C-8A378B1AC05D}" type="pres">
      <dgm:prSet presAssocID="{34AC8938-4318-4052-B532-15465A73E436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C8003A-58D2-4AFB-9EC9-19482A926B35}" type="pres">
      <dgm:prSet presAssocID="{0FC759B4-06A8-4915-A96C-E88D60B6A6A0}" presName="Name9" presStyleLbl="parChTrans1D2" presStyleIdx="2" presStyleCnt="6"/>
      <dgm:spPr/>
      <dgm:t>
        <a:bodyPr/>
        <a:lstStyle/>
        <a:p>
          <a:endParaRPr lang="cs-CZ"/>
        </a:p>
      </dgm:t>
    </dgm:pt>
    <dgm:pt modelId="{7E99ECCE-250F-4BE6-BD66-593BF55CE361}" type="pres">
      <dgm:prSet presAssocID="{0FC759B4-06A8-4915-A96C-E88D60B6A6A0}" presName="connTx" presStyleLbl="parChTrans1D2" presStyleIdx="2" presStyleCnt="6"/>
      <dgm:spPr/>
      <dgm:t>
        <a:bodyPr/>
        <a:lstStyle/>
        <a:p>
          <a:endParaRPr lang="cs-CZ"/>
        </a:p>
      </dgm:t>
    </dgm:pt>
    <dgm:pt modelId="{19F4E2AB-27E1-49DC-B1CB-FB6A6A5AFBE0}" type="pres">
      <dgm:prSet presAssocID="{7D829BF2-A23C-408A-A63E-CE9B66E37DC3}" presName="node" presStyleLbl="node1" presStyleIdx="2" presStyleCnt="6" custScaleX="108749" custScaleY="1022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ADBDDA-9C20-437A-B059-FB1F55272186}" type="pres">
      <dgm:prSet presAssocID="{DE93C9A1-FA63-42C1-8377-A32EEBBA37BA}" presName="Name9" presStyleLbl="parChTrans1D2" presStyleIdx="3" presStyleCnt="6"/>
      <dgm:spPr/>
      <dgm:t>
        <a:bodyPr/>
        <a:lstStyle/>
        <a:p>
          <a:endParaRPr lang="cs-CZ"/>
        </a:p>
      </dgm:t>
    </dgm:pt>
    <dgm:pt modelId="{12A706EC-9DCF-450B-A83B-1A2D2F42F187}" type="pres">
      <dgm:prSet presAssocID="{DE93C9A1-FA63-42C1-8377-A32EEBBA37BA}" presName="connTx" presStyleLbl="parChTrans1D2" presStyleIdx="3" presStyleCnt="6"/>
      <dgm:spPr/>
      <dgm:t>
        <a:bodyPr/>
        <a:lstStyle/>
        <a:p>
          <a:endParaRPr lang="cs-CZ"/>
        </a:p>
      </dgm:t>
    </dgm:pt>
    <dgm:pt modelId="{BD66233F-57D7-43FA-A966-FA319E11D776}" type="pres">
      <dgm:prSet presAssocID="{4CAA9CEB-0A32-4301-B7E7-326F4936A635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967FD-73C4-432A-BD45-FC620542A97D}" type="pres">
      <dgm:prSet presAssocID="{6B3E2CA2-371D-41BA-92CE-143D2E56E490}" presName="Name9" presStyleLbl="parChTrans1D2" presStyleIdx="4" presStyleCnt="6"/>
      <dgm:spPr/>
      <dgm:t>
        <a:bodyPr/>
        <a:lstStyle/>
        <a:p>
          <a:endParaRPr lang="cs-CZ"/>
        </a:p>
      </dgm:t>
    </dgm:pt>
    <dgm:pt modelId="{514EBA58-DF01-43DD-9D7E-F3067CCF4740}" type="pres">
      <dgm:prSet presAssocID="{6B3E2CA2-371D-41BA-92CE-143D2E56E490}" presName="connTx" presStyleLbl="parChTrans1D2" presStyleIdx="4" presStyleCnt="6"/>
      <dgm:spPr/>
      <dgm:t>
        <a:bodyPr/>
        <a:lstStyle/>
        <a:p>
          <a:endParaRPr lang="cs-CZ"/>
        </a:p>
      </dgm:t>
    </dgm:pt>
    <dgm:pt modelId="{192921D9-B4AF-4F90-8B5A-D4D5A7EF7EEC}" type="pres">
      <dgm:prSet presAssocID="{9DF56AD0-CC73-4345-A6D5-95FC5D93E9F6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04CFF3-6DAE-4967-B2B9-880299014A47}" type="pres">
      <dgm:prSet presAssocID="{6600AF93-669E-49F4-A710-5B90DB54BE7A}" presName="Name9" presStyleLbl="parChTrans1D2" presStyleIdx="5" presStyleCnt="6"/>
      <dgm:spPr/>
      <dgm:t>
        <a:bodyPr/>
        <a:lstStyle/>
        <a:p>
          <a:endParaRPr lang="cs-CZ"/>
        </a:p>
      </dgm:t>
    </dgm:pt>
    <dgm:pt modelId="{2C78000C-11AA-44CE-950A-153907849C7D}" type="pres">
      <dgm:prSet presAssocID="{6600AF93-669E-49F4-A710-5B90DB54BE7A}" presName="connTx" presStyleLbl="parChTrans1D2" presStyleIdx="5" presStyleCnt="6"/>
      <dgm:spPr/>
      <dgm:t>
        <a:bodyPr/>
        <a:lstStyle/>
        <a:p>
          <a:endParaRPr lang="cs-CZ"/>
        </a:p>
      </dgm:t>
    </dgm:pt>
    <dgm:pt modelId="{0D1366A0-F873-4C7A-8D0E-F7ED331789E1}" type="pres">
      <dgm:prSet presAssocID="{795185FF-9BDA-4E79-A2AA-E74E3553F4BD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419B98-2ADF-4902-88F3-B0B74A466E62}" srcId="{16F64D92-EC26-40EC-8B36-A65023BB549B}" destId="{0C88268F-2EE5-4966-8786-DA16BC284796}" srcOrd="0" destOrd="0" parTransId="{28041408-0DFA-4249-ADE6-ED0AB3F92ABD}" sibTransId="{180EBD84-B2E5-4A2B-B599-474F8FFE6692}"/>
    <dgm:cxn modelId="{73E24BC1-3AF0-467E-A002-0776FF3510D1}" type="presOf" srcId="{795185FF-9BDA-4E79-A2AA-E74E3553F4BD}" destId="{0D1366A0-F873-4C7A-8D0E-F7ED331789E1}" srcOrd="0" destOrd="0" presId="urn:microsoft.com/office/officeart/2005/8/layout/radial1"/>
    <dgm:cxn modelId="{E4E54052-5F3B-41F4-A6F3-80DB1D53EE62}" type="presOf" srcId="{713A73B0-789A-4349-ACAD-8E42A79B6205}" destId="{00C70B5E-C83E-49BD-B2C5-D90C567629A7}" srcOrd="0" destOrd="0" presId="urn:microsoft.com/office/officeart/2005/8/layout/radial1"/>
    <dgm:cxn modelId="{F524C759-6CD4-4C66-8BBB-46BC460DB08D}" type="presOf" srcId="{6600AF93-669E-49F4-A710-5B90DB54BE7A}" destId="{2C78000C-11AA-44CE-950A-153907849C7D}" srcOrd="1" destOrd="0" presId="urn:microsoft.com/office/officeart/2005/8/layout/radial1"/>
    <dgm:cxn modelId="{49A0AC12-231F-43C7-9290-150F058F92C3}" type="presOf" srcId="{34AC8938-4318-4052-B532-15465A73E436}" destId="{5E49D6C5-FFA1-4A0C-BC0C-8A378B1AC05D}" srcOrd="0" destOrd="0" presId="urn:microsoft.com/office/officeart/2005/8/layout/radial1"/>
    <dgm:cxn modelId="{C8AFE607-82AB-4555-BB50-898B35EDD37E}" srcId="{0C88268F-2EE5-4966-8786-DA16BC284796}" destId="{E9DA8849-0914-4D34-9AAF-45501664237F}" srcOrd="0" destOrd="0" parTransId="{F527D15B-C43F-4D93-8783-073E43CC9DE1}" sibTransId="{C469A69B-367B-44D1-A3B1-D073CC4348E2}"/>
    <dgm:cxn modelId="{1C2BB466-97D1-40B8-9D88-99F637D75497}" type="presOf" srcId="{6600AF93-669E-49F4-A710-5B90DB54BE7A}" destId="{2E04CFF3-6DAE-4967-B2B9-880299014A47}" srcOrd="0" destOrd="0" presId="urn:microsoft.com/office/officeart/2005/8/layout/radial1"/>
    <dgm:cxn modelId="{7386253D-0C93-4DA2-BBBB-35DD20D92B6C}" type="presOf" srcId="{713A73B0-789A-4349-ACAD-8E42A79B6205}" destId="{FC7BFAFE-9006-46E8-A160-6533B4C68F95}" srcOrd="1" destOrd="0" presId="urn:microsoft.com/office/officeart/2005/8/layout/radial1"/>
    <dgm:cxn modelId="{D088D848-5265-4395-8D58-31ADC54B2A77}" type="presOf" srcId="{F527D15B-C43F-4D93-8783-073E43CC9DE1}" destId="{5F6061C1-CDE9-4A41-AAA3-54A1B0CEA417}" srcOrd="0" destOrd="0" presId="urn:microsoft.com/office/officeart/2005/8/layout/radial1"/>
    <dgm:cxn modelId="{FB8EE62A-21B2-48EA-853C-C0B567E62D12}" type="presOf" srcId="{E9DA8849-0914-4D34-9AAF-45501664237F}" destId="{E3A9E6EA-BA27-4E62-A724-6EB7F92B03E6}" srcOrd="0" destOrd="0" presId="urn:microsoft.com/office/officeart/2005/8/layout/radial1"/>
    <dgm:cxn modelId="{CD0C2983-49C2-4568-B0A2-D87FF9DBFB51}" type="presOf" srcId="{0FC759B4-06A8-4915-A96C-E88D60B6A6A0}" destId="{01C8003A-58D2-4AFB-9EC9-19482A926B35}" srcOrd="0" destOrd="0" presId="urn:microsoft.com/office/officeart/2005/8/layout/radial1"/>
    <dgm:cxn modelId="{1F24C60C-F2D5-43F7-B569-AC3F285E4E90}" srcId="{0C88268F-2EE5-4966-8786-DA16BC284796}" destId="{34AC8938-4318-4052-B532-15465A73E436}" srcOrd="1" destOrd="0" parTransId="{713A73B0-789A-4349-ACAD-8E42A79B6205}" sibTransId="{BB4F57E3-52B8-4D2C-B7E9-556ACEBAAB8B}"/>
    <dgm:cxn modelId="{9503963C-EC00-4F2A-9759-9760F3CCF58C}" srcId="{0C88268F-2EE5-4966-8786-DA16BC284796}" destId="{9DF56AD0-CC73-4345-A6D5-95FC5D93E9F6}" srcOrd="4" destOrd="0" parTransId="{6B3E2CA2-371D-41BA-92CE-143D2E56E490}" sibTransId="{05517240-609E-408D-908C-E15B3D7D0D04}"/>
    <dgm:cxn modelId="{F410BB1C-5993-4C92-BBC2-4D47E1A32CA0}" type="presOf" srcId="{F527D15B-C43F-4D93-8783-073E43CC9DE1}" destId="{29C3F55C-52AB-4E6B-BCFF-D9F7A8E26C24}" srcOrd="1" destOrd="0" presId="urn:microsoft.com/office/officeart/2005/8/layout/radial1"/>
    <dgm:cxn modelId="{8C073080-B6CE-4A47-A709-FA8A59D5222A}" type="presOf" srcId="{4CAA9CEB-0A32-4301-B7E7-326F4936A635}" destId="{BD66233F-57D7-43FA-A966-FA319E11D776}" srcOrd="0" destOrd="0" presId="urn:microsoft.com/office/officeart/2005/8/layout/radial1"/>
    <dgm:cxn modelId="{F38047FE-53B3-408A-B6E4-F3F629FBAC99}" type="presOf" srcId="{9DF56AD0-CC73-4345-A6D5-95FC5D93E9F6}" destId="{192921D9-B4AF-4F90-8B5A-D4D5A7EF7EEC}" srcOrd="0" destOrd="0" presId="urn:microsoft.com/office/officeart/2005/8/layout/radial1"/>
    <dgm:cxn modelId="{909D44CA-4757-429E-8EC4-C98B51D03538}" srcId="{0C88268F-2EE5-4966-8786-DA16BC284796}" destId="{795185FF-9BDA-4E79-A2AA-E74E3553F4BD}" srcOrd="5" destOrd="0" parTransId="{6600AF93-669E-49F4-A710-5B90DB54BE7A}" sibTransId="{F7B83EF7-BBD9-408E-A7B3-CAE9B837D2F0}"/>
    <dgm:cxn modelId="{910C7466-8597-4A9A-BC98-7378A03218DC}" srcId="{0C88268F-2EE5-4966-8786-DA16BC284796}" destId="{7D829BF2-A23C-408A-A63E-CE9B66E37DC3}" srcOrd="2" destOrd="0" parTransId="{0FC759B4-06A8-4915-A96C-E88D60B6A6A0}" sibTransId="{65CD33F9-EE55-42D6-AD73-B89C463F2487}"/>
    <dgm:cxn modelId="{126BDFD9-074D-4927-9322-3BB9200A9579}" type="presOf" srcId="{16F64D92-EC26-40EC-8B36-A65023BB549B}" destId="{B0112F3D-EDDC-4C8B-A5F5-429C917FE0EA}" srcOrd="0" destOrd="0" presId="urn:microsoft.com/office/officeart/2005/8/layout/radial1"/>
    <dgm:cxn modelId="{D311282E-9C7C-47EA-8DB6-78AFA2317133}" type="presOf" srcId="{DE93C9A1-FA63-42C1-8377-A32EEBBA37BA}" destId="{12A706EC-9DCF-450B-A83B-1A2D2F42F187}" srcOrd="1" destOrd="0" presId="urn:microsoft.com/office/officeart/2005/8/layout/radial1"/>
    <dgm:cxn modelId="{2504146F-2B00-49C8-B355-C06ACAAED396}" type="presOf" srcId="{6B3E2CA2-371D-41BA-92CE-143D2E56E490}" destId="{514EBA58-DF01-43DD-9D7E-F3067CCF4740}" srcOrd="1" destOrd="0" presId="urn:microsoft.com/office/officeart/2005/8/layout/radial1"/>
    <dgm:cxn modelId="{7284596C-3F3C-4A69-A22D-720B06E09CE7}" srcId="{0C88268F-2EE5-4966-8786-DA16BC284796}" destId="{4CAA9CEB-0A32-4301-B7E7-326F4936A635}" srcOrd="3" destOrd="0" parTransId="{DE93C9A1-FA63-42C1-8377-A32EEBBA37BA}" sibTransId="{1857647C-4D14-487F-84BB-3E7959BB4961}"/>
    <dgm:cxn modelId="{DE857FEE-7AD1-421E-A778-B14A64274678}" type="presOf" srcId="{7D829BF2-A23C-408A-A63E-CE9B66E37DC3}" destId="{19F4E2AB-27E1-49DC-B1CB-FB6A6A5AFBE0}" srcOrd="0" destOrd="0" presId="urn:microsoft.com/office/officeart/2005/8/layout/radial1"/>
    <dgm:cxn modelId="{F87E2546-6053-4986-AC2D-FFB852A02EF3}" type="presOf" srcId="{0FC759B4-06A8-4915-A96C-E88D60B6A6A0}" destId="{7E99ECCE-250F-4BE6-BD66-593BF55CE361}" srcOrd="1" destOrd="0" presId="urn:microsoft.com/office/officeart/2005/8/layout/radial1"/>
    <dgm:cxn modelId="{1C375C10-19A2-44BE-A7F4-32F7748BB24E}" type="presOf" srcId="{DE93C9A1-FA63-42C1-8377-A32EEBBA37BA}" destId="{ABADBDDA-9C20-437A-B059-FB1F55272186}" srcOrd="0" destOrd="0" presId="urn:microsoft.com/office/officeart/2005/8/layout/radial1"/>
    <dgm:cxn modelId="{411EEC22-F213-448A-821F-B4E855605C11}" type="presOf" srcId="{0C88268F-2EE5-4966-8786-DA16BC284796}" destId="{CE5BD104-4F85-4035-9C0E-1F340DEDD916}" srcOrd="0" destOrd="0" presId="urn:microsoft.com/office/officeart/2005/8/layout/radial1"/>
    <dgm:cxn modelId="{33FEDC25-F2EF-4E2C-8302-0930102F9653}" type="presOf" srcId="{6B3E2CA2-371D-41BA-92CE-143D2E56E490}" destId="{89F967FD-73C4-432A-BD45-FC620542A97D}" srcOrd="0" destOrd="0" presId="urn:microsoft.com/office/officeart/2005/8/layout/radial1"/>
    <dgm:cxn modelId="{2806E00D-014D-40C3-A4AF-B338D8EA807A}" type="presParOf" srcId="{B0112F3D-EDDC-4C8B-A5F5-429C917FE0EA}" destId="{CE5BD104-4F85-4035-9C0E-1F340DEDD916}" srcOrd="0" destOrd="0" presId="urn:microsoft.com/office/officeart/2005/8/layout/radial1"/>
    <dgm:cxn modelId="{19492513-D5F6-42E4-BDF8-0168E0D5615B}" type="presParOf" srcId="{B0112F3D-EDDC-4C8B-A5F5-429C917FE0EA}" destId="{5F6061C1-CDE9-4A41-AAA3-54A1B0CEA417}" srcOrd="1" destOrd="0" presId="urn:microsoft.com/office/officeart/2005/8/layout/radial1"/>
    <dgm:cxn modelId="{CA632F3A-CCD0-4E61-880E-8B6B069FD93F}" type="presParOf" srcId="{5F6061C1-CDE9-4A41-AAA3-54A1B0CEA417}" destId="{29C3F55C-52AB-4E6B-BCFF-D9F7A8E26C24}" srcOrd="0" destOrd="0" presId="urn:microsoft.com/office/officeart/2005/8/layout/radial1"/>
    <dgm:cxn modelId="{745A4B51-2C70-4735-9F24-988E5CE86B6D}" type="presParOf" srcId="{B0112F3D-EDDC-4C8B-A5F5-429C917FE0EA}" destId="{E3A9E6EA-BA27-4E62-A724-6EB7F92B03E6}" srcOrd="2" destOrd="0" presId="urn:microsoft.com/office/officeart/2005/8/layout/radial1"/>
    <dgm:cxn modelId="{386C3C98-2298-4E93-8F92-6DF6B5D10B63}" type="presParOf" srcId="{B0112F3D-EDDC-4C8B-A5F5-429C917FE0EA}" destId="{00C70B5E-C83E-49BD-B2C5-D90C567629A7}" srcOrd="3" destOrd="0" presId="urn:microsoft.com/office/officeart/2005/8/layout/radial1"/>
    <dgm:cxn modelId="{6259B550-D89E-471C-A738-529156299E59}" type="presParOf" srcId="{00C70B5E-C83E-49BD-B2C5-D90C567629A7}" destId="{FC7BFAFE-9006-46E8-A160-6533B4C68F95}" srcOrd="0" destOrd="0" presId="urn:microsoft.com/office/officeart/2005/8/layout/radial1"/>
    <dgm:cxn modelId="{275BC99A-7012-45CB-956F-EEB887F6EE0E}" type="presParOf" srcId="{B0112F3D-EDDC-4C8B-A5F5-429C917FE0EA}" destId="{5E49D6C5-FFA1-4A0C-BC0C-8A378B1AC05D}" srcOrd="4" destOrd="0" presId="urn:microsoft.com/office/officeart/2005/8/layout/radial1"/>
    <dgm:cxn modelId="{C807C2AF-48FD-4DBF-B6F2-760982AC2BAE}" type="presParOf" srcId="{B0112F3D-EDDC-4C8B-A5F5-429C917FE0EA}" destId="{01C8003A-58D2-4AFB-9EC9-19482A926B35}" srcOrd="5" destOrd="0" presId="urn:microsoft.com/office/officeart/2005/8/layout/radial1"/>
    <dgm:cxn modelId="{192093A9-3D7C-4185-9464-90D5D0B2ECD5}" type="presParOf" srcId="{01C8003A-58D2-4AFB-9EC9-19482A926B35}" destId="{7E99ECCE-250F-4BE6-BD66-593BF55CE361}" srcOrd="0" destOrd="0" presId="urn:microsoft.com/office/officeart/2005/8/layout/radial1"/>
    <dgm:cxn modelId="{DF507DC0-EAD8-4864-83DA-A0424DD1A3F8}" type="presParOf" srcId="{B0112F3D-EDDC-4C8B-A5F5-429C917FE0EA}" destId="{19F4E2AB-27E1-49DC-B1CB-FB6A6A5AFBE0}" srcOrd="6" destOrd="0" presId="urn:microsoft.com/office/officeart/2005/8/layout/radial1"/>
    <dgm:cxn modelId="{3CC4F82D-0833-4B17-BACE-14AEA45B6959}" type="presParOf" srcId="{B0112F3D-EDDC-4C8B-A5F5-429C917FE0EA}" destId="{ABADBDDA-9C20-437A-B059-FB1F55272186}" srcOrd="7" destOrd="0" presId="urn:microsoft.com/office/officeart/2005/8/layout/radial1"/>
    <dgm:cxn modelId="{83FC2892-0015-49EE-81C9-66C02572962D}" type="presParOf" srcId="{ABADBDDA-9C20-437A-B059-FB1F55272186}" destId="{12A706EC-9DCF-450B-A83B-1A2D2F42F187}" srcOrd="0" destOrd="0" presId="urn:microsoft.com/office/officeart/2005/8/layout/radial1"/>
    <dgm:cxn modelId="{FDB6A351-7230-451C-A6F9-685C87C686D3}" type="presParOf" srcId="{B0112F3D-EDDC-4C8B-A5F5-429C917FE0EA}" destId="{BD66233F-57D7-43FA-A966-FA319E11D776}" srcOrd="8" destOrd="0" presId="urn:microsoft.com/office/officeart/2005/8/layout/radial1"/>
    <dgm:cxn modelId="{A2280090-01BA-41F5-BCA0-2F9F3E8FECAE}" type="presParOf" srcId="{B0112F3D-EDDC-4C8B-A5F5-429C917FE0EA}" destId="{89F967FD-73C4-432A-BD45-FC620542A97D}" srcOrd="9" destOrd="0" presId="urn:microsoft.com/office/officeart/2005/8/layout/radial1"/>
    <dgm:cxn modelId="{623E940F-20C6-41A5-8A5E-9F6D81EEE0D7}" type="presParOf" srcId="{89F967FD-73C4-432A-BD45-FC620542A97D}" destId="{514EBA58-DF01-43DD-9D7E-F3067CCF4740}" srcOrd="0" destOrd="0" presId="urn:microsoft.com/office/officeart/2005/8/layout/radial1"/>
    <dgm:cxn modelId="{3CEE0DA0-FEF3-4F25-9459-F73E256E8881}" type="presParOf" srcId="{B0112F3D-EDDC-4C8B-A5F5-429C917FE0EA}" destId="{192921D9-B4AF-4F90-8B5A-D4D5A7EF7EEC}" srcOrd="10" destOrd="0" presId="urn:microsoft.com/office/officeart/2005/8/layout/radial1"/>
    <dgm:cxn modelId="{0F93BF09-A238-4CD3-9CC9-1D04ADCE2D3C}" type="presParOf" srcId="{B0112F3D-EDDC-4C8B-A5F5-429C917FE0EA}" destId="{2E04CFF3-6DAE-4967-B2B9-880299014A47}" srcOrd="11" destOrd="0" presId="urn:microsoft.com/office/officeart/2005/8/layout/radial1"/>
    <dgm:cxn modelId="{3E54DFAC-64B3-491F-8939-828029F443C0}" type="presParOf" srcId="{2E04CFF3-6DAE-4967-B2B9-880299014A47}" destId="{2C78000C-11AA-44CE-950A-153907849C7D}" srcOrd="0" destOrd="0" presId="urn:microsoft.com/office/officeart/2005/8/layout/radial1"/>
    <dgm:cxn modelId="{66DFE781-8BBF-4D0F-8B09-623D55BB3309}" type="presParOf" srcId="{B0112F3D-EDDC-4C8B-A5F5-429C917FE0EA}" destId="{0D1366A0-F873-4C7A-8D0E-F7ED331789E1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67E490-A1A6-4FC9-8A8E-1B3964F24945}" type="doc">
      <dgm:prSet loTypeId="urn:microsoft.com/office/officeart/2005/8/layout/radial1" loCatId="relationship" qsTypeId="urn:microsoft.com/office/officeart/2005/8/quickstyle/simple3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373FA865-1729-4F27-9119-4DB0ADF89A77}">
      <dgm:prSet phldrT="[Text]"/>
      <dgm:spPr/>
      <dgm:t>
        <a:bodyPr/>
        <a:lstStyle/>
        <a:p>
          <a:r>
            <a:rPr lang="cs-CZ" dirty="0" smtClean="0"/>
            <a:t>ta</a:t>
          </a:r>
          <a:endParaRPr lang="cs-CZ" dirty="0"/>
        </a:p>
      </dgm:t>
    </dgm:pt>
    <dgm:pt modelId="{E6A99CEF-C610-487E-A8A6-2D5E742D4FD9}" type="parTrans" cxnId="{8A9A12E1-EEC2-4EA1-9D00-6488CD64A2C5}">
      <dgm:prSet/>
      <dgm:spPr/>
      <dgm:t>
        <a:bodyPr/>
        <a:lstStyle/>
        <a:p>
          <a:endParaRPr lang="cs-CZ"/>
        </a:p>
      </dgm:t>
    </dgm:pt>
    <dgm:pt modelId="{B7849F7F-D31D-47A8-A619-33BFE7E8CE67}" type="sibTrans" cxnId="{8A9A12E1-EEC2-4EA1-9D00-6488CD64A2C5}">
      <dgm:prSet/>
      <dgm:spPr/>
      <dgm:t>
        <a:bodyPr/>
        <a:lstStyle/>
        <a:p>
          <a:endParaRPr lang="cs-CZ"/>
        </a:p>
      </dgm:t>
    </dgm:pt>
    <dgm:pt modelId="{89149837-A01E-442C-B83F-48A8F75E5513}">
      <dgm:prSet phldrT="[Text]" custT="1"/>
      <dgm:spPr/>
      <dgm:t>
        <a:bodyPr/>
        <a:lstStyle/>
        <a:p>
          <a:r>
            <a:rPr lang="cs-CZ" sz="2800" dirty="0" smtClean="0"/>
            <a:t>slon</a:t>
          </a:r>
          <a:endParaRPr lang="cs-CZ" sz="2500" dirty="0"/>
        </a:p>
      </dgm:t>
    </dgm:pt>
    <dgm:pt modelId="{CF2C52EB-DD37-4DE2-9FD8-2FF86CB0CB90}" type="parTrans" cxnId="{F7C42386-A1D4-400C-808D-B030C72E2942}">
      <dgm:prSet/>
      <dgm:spPr/>
      <dgm:t>
        <a:bodyPr/>
        <a:lstStyle/>
        <a:p>
          <a:endParaRPr lang="cs-CZ"/>
        </a:p>
      </dgm:t>
    </dgm:pt>
    <dgm:pt modelId="{A88D521F-3A93-4335-85C8-46A9A6A5DF25}" type="sibTrans" cxnId="{F7C42386-A1D4-400C-808D-B030C72E2942}">
      <dgm:prSet/>
      <dgm:spPr/>
      <dgm:t>
        <a:bodyPr/>
        <a:lstStyle/>
        <a:p>
          <a:endParaRPr lang="cs-CZ"/>
        </a:p>
      </dgm:t>
    </dgm:pt>
    <dgm:pt modelId="{2E86E07C-DEA7-447C-86B0-6878D10D4907}">
      <dgm:prSet phldrT="[Text]" custT="1"/>
      <dgm:spPr/>
      <dgm:t>
        <a:bodyPr/>
        <a:lstStyle/>
        <a:p>
          <a:r>
            <a:rPr lang="cs-CZ" sz="2800" dirty="0" smtClean="0"/>
            <a:t>okno</a:t>
          </a:r>
          <a:endParaRPr lang="cs-CZ" sz="2500" dirty="0"/>
        </a:p>
      </dgm:t>
    </dgm:pt>
    <dgm:pt modelId="{D6F8FEC0-5506-4AF3-84B2-B1F0F8B14947}" type="parTrans" cxnId="{E16AFB85-4135-4ECB-926B-665AD41E9170}">
      <dgm:prSet/>
      <dgm:spPr/>
      <dgm:t>
        <a:bodyPr/>
        <a:lstStyle/>
        <a:p>
          <a:endParaRPr lang="cs-CZ"/>
        </a:p>
      </dgm:t>
    </dgm:pt>
    <dgm:pt modelId="{5877F1A2-2A05-4E07-96B4-36D015FFBDA1}" type="sibTrans" cxnId="{E16AFB85-4135-4ECB-926B-665AD41E9170}">
      <dgm:prSet/>
      <dgm:spPr/>
      <dgm:t>
        <a:bodyPr/>
        <a:lstStyle/>
        <a:p>
          <a:endParaRPr lang="cs-CZ"/>
        </a:p>
      </dgm:t>
    </dgm:pt>
    <dgm:pt modelId="{C4037C48-BE82-4582-A7CA-82B37FA99FE1}">
      <dgm:prSet phldrT="[Text]" custT="1"/>
      <dgm:spPr/>
      <dgm:t>
        <a:bodyPr/>
        <a:lstStyle/>
        <a:p>
          <a:endParaRPr lang="cs-CZ" sz="2500" dirty="0"/>
        </a:p>
      </dgm:t>
    </dgm:pt>
    <dgm:pt modelId="{D1783F25-9D36-45BA-8713-929E2F0F4527}" type="parTrans" cxnId="{963B5074-3538-4B0E-B070-C43B36D8EC2D}">
      <dgm:prSet/>
      <dgm:spPr/>
      <dgm:t>
        <a:bodyPr/>
        <a:lstStyle/>
        <a:p>
          <a:endParaRPr lang="cs-CZ"/>
        </a:p>
      </dgm:t>
    </dgm:pt>
    <dgm:pt modelId="{7B1F122E-09F4-4CC7-BFCE-EB7A0DE8DC1A}" type="sibTrans" cxnId="{963B5074-3538-4B0E-B070-C43B36D8EC2D}">
      <dgm:prSet/>
      <dgm:spPr/>
      <dgm:t>
        <a:bodyPr/>
        <a:lstStyle/>
        <a:p>
          <a:endParaRPr lang="cs-CZ"/>
        </a:p>
      </dgm:t>
    </dgm:pt>
    <dgm:pt modelId="{8747B267-ABCC-4BC2-93B1-C68AB4C00F2C}">
      <dgm:prSet phldrT="[Text]" custT="1"/>
      <dgm:spPr/>
      <dgm:t>
        <a:bodyPr/>
        <a:lstStyle/>
        <a:p>
          <a:r>
            <a:rPr lang="cs-CZ" sz="2800" dirty="0" smtClean="0"/>
            <a:t>hůl</a:t>
          </a:r>
          <a:endParaRPr lang="cs-CZ" sz="2500" dirty="0"/>
        </a:p>
      </dgm:t>
    </dgm:pt>
    <dgm:pt modelId="{CC09BDE7-3E39-48BA-B689-3FD8EFE7336A}" type="parTrans" cxnId="{EFEF877C-88A3-456B-88D2-565E1D45E59E}">
      <dgm:prSet/>
      <dgm:spPr/>
      <dgm:t>
        <a:bodyPr/>
        <a:lstStyle/>
        <a:p>
          <a:endParaRPr lang="cs-CZ"/>
        </a:p>
      </dgm:t>
    </dgm:pt>
    <dgm:pt modelId="{39B4115E-CC45-46CA-879E-8849BC47156C}" type="sibTrans" cxnId="{EFEF877C-88A3-456B-88D2-565E1D45E59E}">
      <dgm:prSet/>
      <dgm:spPr/>
      <dgm:t>
        <a:bodyPr/>
        <a:lstStyle/>
        <a:p>
          <a:endParaRPr lang="cs-CZ"/>
        </a:p>
      </dgm:t>
    </dgm:pt>
    <dgm:pt modelId="{2A6DBDE4-8AE7-43B7-BAA9-6DF7F5145BF2}">
      <dgm:prSet/>
      <dgm:spPr/>
      <dgm:t>
        <a:bodyPr/>
        <a:lstStyle/>
        <a:p>
          <a:endParaRPr lang="cs-CZ"/>
        </a:p>
      </dgm:t>
    </dgm:pt>
    <dgm:pt modelId="{440BB489-A97E-4C97-BA7E-A5A4505DD97A}" type="parTrans" cxnId="{3CDEECD7-A1E9-4F7B-8724-81C29883D594}">
      <dgm:prSet/>
      <dgm:spPr/>
      <dgm:t>
        <a:bodyPr/>
        <a:lstStyle/>
        <a:p>
          <a:endParaRPr lang="cs-CZ"/>
        </a:p>
      </dgm:t>
    </dgm:pt>
    <dgm:pt modelId="{7806ADC5-FFB1-48A0-AE1A-59262A9E00B0}" type="sibTrans" cxnId="{3CDEECD7-A1E9-4F7B-8724-81C29883D594}">
      <dgm:prSet/>
      <dgm:spPr/>
      <dgm:t>
        <a:bodyPr/>
        <a:lstStyle/>
        <a:p>
          <a:endParaRPr lang="cs-CZ"/>
        </a:p>
      </dgm:t>
    </dgm:pt>
    <dgm:pt modelId="{3D0785B6-8E02-4622-8D67-56A8E63B6C24}">
      <dgm:prSet/>
      <dgm:spPr/>
      <dgm:t>
        <a:bodyPr/>
        <a:lstStyle/>
        <a:p>
          <a:endParaRPr lang="cs-CZ"/>
        </a:p>
      </dgm:t>
    </dgm:pt>
    <dgm:pt modelId="{EB0CF09D-82F0-43DC-A27E-F8EC8514B44E}" type="parTrans" cxnId="{D45401DC-B603-4981-B9FD-09651B3C56EA}">
      <dgm:prSet/>
      <dgm:spPr/>
      <dgm:t>
        <a:bodyPr/>
        <a:lstStyle/>
        <a:p>
          <a:endParaRPr lang="cs-CZ"/>
        </a:p>
      </dgm:t>
    </dgm:pt>
    <dgm:pt modelId="{B674CE6B-472B-43C6-B623-AA05B4547E18}" type="sibTrans" cxnId="{D45401DC-B603-4981-B9FD-09651B3C56EA}">
      <dgm:prSet/>
      <dgm:spPr/>
      <dgm:t>
        <a:bodyPr/>
        <a:lstStyle/>
        <a:p>
          <a:endParaRPr lang="cs-CZ"/>
        </a:p>
      </dgm:t>
    </dgm:pt>
    <dgm:pt modelId="{A4A1322C-20E7-4EE9-9CA4-C0F669393845}" type="pres">
      <dgm:prSet presAssocID="{AB67E490-A1A6-4FC9-8A8E-1B3964F2494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AE9A6F9-A344-44DC-A342-8B89EF2440AF}" type="pres">
      <dgm:prSet presAssocID="{373FA865-1729-4F27-9119-4DB0ADF89A77}" presName="centerShape" presStyleLbl="node0" presStyleIdx="0" presStyleCnt="1"/>
      <dgm:spPr/>
      <dgm:t>
        <a:bodyPr/>
        <a:lstStyle/>
        <a:p>
          <a:endParaRPr lang="cs-CZ"/>
        </a:p>
      </dgm:t>
    </dgm:pt>
    <dgm:pt modelId="{16475906-9029-4B03-B66C-2C99DB820DB6}" type="pres">
      <dgm:prSet presAssocID="{440BB489-A97E-4C97-BA7E-A5A4505DD97A}" presName="Name9" presStyleLbl="parChTrans1D2" presStyleIdx="0" presStyleCnt="6"/>
      <dgm:spPr/>
      <dgm:t>
        <a:bodyPr/>
        <a:lstStyle/>
        <a:p>
          <a:endParaRPr lang="cs-CZ"/>
        </a:p>
      </dgm:t>
    </dgm:pt>
    <dgm:pt modelId="{F223D9E8-BE1E-4E24-AAF6-66DB9B57D18E}" type="pres">
      <dgm:prSet presAssocID="{440BB489-A97E-4C97-BA7E-A5A4505DD97A}" presName="connTx" presStyleLbl="parChTrans1D2" presStyleIdx="0" presStyleCnt="6"/>
      <dgm:spPr/>
      <dgm:t>
        <a:bodyPr/>
        <a:lstStyle/>
        <a:p>
          <a:endParaRPr lang="cs-CZ"/>
        </a:p>
      </dgm:t>
    </dgm:pt>
    <dgm:pt modelId="{B2421A46-A975-4509-91EB-D4003F6F196E}" type="pres">
      <dgm:prSet presAssocID="{2A6DBDE4-8AE7-43B7-BAA9-6DF7F5145BF2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C07D47-876B-46C6-B24E-983C5E395B6F}" type="pres">
      <dgm:prSet presAssocID="{EB0CF09D-82F0-43DC-A27E-F8EC8514B44E}" presName="Name9" presStyleLbl="parChTrans1D2" presStyleIdx="1" presStyleCnt="6"/>
      <dgm:spPr/>
      <dgm:t>
        <a:bodyPr/>
        <a:lstStyle/>
        <a:p>
          <a:endParaRPr lang="cs-CZ"/>
        </a:p>
      </dgm:t>
    </dgm:pt>
    <dgm:pt modelId="{C9A0B590-0531-4A2C-BA02-9A0638A23DDB}" type="pres">
      <dgm:prSet presAssocID="{EB0CF09D-82F0-43DC-A27E-F8EC8514B44E}" presName="connTx" presStyleLbl="parChTrans1D2" presStyleIdx="1" presStyleCnt="6"/>
      <dgm:spPr/>
      <dgm:t>
        <a:bodyPr/>
        <a:lstStyle/>
        <a:p>
          <a:endParaRPr lang="cs-CZ"/>
        </a:p>
      </dgm:t>
    </dgm:pt>
    <dgm:pt modelId="{2A75757D-7F62-4B15-B55B-FF5ACCE1A9D7}" type="pres">
      <dgm:prSet presAssocID="{3D0785B6-8E02-4622-8D67-56A8E63B6C2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07FC7C-8CC5-48B3-AC13-888F3BD61D9F}" type="pres">
      <dgm:prSet presAssocID="{CF2C52EB-DD37-4DE2-9FD8-2FF86CB0CB90}" presName="Name9" presStyleLbl="parChTrans1D2" presStyleIdx="2" presStyleCnt="6"/>
      <dgm:spPr/>
      <dgm:t>
        <a:bodyPr/>
        <a:lstStyle/>
        <a:p>
          <a:endParaRPr lang="cs-CZ"/>
        </a:p>
      </dgm:t>
    </dgm:pt>
    <dgm:pt modelId="{32CDE933-4EE4-4926-BAA4-DBFFFEF0A514}" type="pres">
      <dgm:prSet presAssocID="{CF2C52EB-DD37-4DE2-9FD8-2FF86CB0CB90}" presName="connTx" presStyleLbl="parChTrans1D2" presStyleIdx="2" presStyleCnt="6"/>
      <dgm:spPr/>
      <dgm:t>
        <a:bodyPr/>
        <a:lstStyle/>
        <a:p>
          <a:endParaRPr lang="cs-CZ"/>
        </a:p>
      </dgm:t>
    </dgm:pt>
    <dgm:pt modelId="{BC46975B-DCC6-485C-BA3A-DBDBD77543C3}" type="pres">
      <dgm:prSet presAssocID="{89149837-A01E-442C-B83F-48A8F75E5513}" presName="node" presStyleLbl="node1" presStyleIdx="2" presStyleCnt="6" custRadScaleRad="103970" custRadScaleInc="399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671911-C4A6-40F9-8C9D-7E8EE88D0BDA}" type="pres">
      <dgm:prSet presAssocID="{D6F8FEC0-5506-4AF3-84B2-B1F0F8B14947}" presName="Name9" presStyleLbl="parChTrans1D2" presStyleIdx="3" presStyleCnt="6"/>
      <dgm:spPr/>
      <dgm:t>
        <a:bodyPr/>
        <a:lstStyle/>
        <a:p>
          <a:endParaRPr lang="cs-CZ"/>
        </a:p>
      </dgm:t>
    </dgm:pt>
    <dgm:pt modelId="{FAE03FD3-05D7-4170-A0C6-F3FB8A3E52F7}" type="pres">
      <dgm:prSet presAssocID="{D6F8FEC0-5506-4AF3-84B2-B1F0F8B14947}" presName="connTx" presStyleLbl="parChTrans1D2" presStyleIdx="3" presStyleCnt="6"/>
      <dgm:spPr/>
      <dgm:t>
        <a:bodyPr/>
        <a:lstStyle/>
        <a:p>
          <a:endParaRPr lang="cs-CZ"/>
        </a:p>
      </dgm:t>
    </dgm:pt>
    <dgm:pt modelId="{1C4B2D4D-F3A1-4F49-9FBB-7CB9E1908E63}" type="pres">
      <dgm:prSet presAssocID="{2E86E07C-DEA7-447C-86B0-6878D10D4907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3E6836-22B2-47AA-8B6F-8DE3F14AC92C}" type="pres">
      <dgm:prSet presAssocID="{D1783F25-9D36-45BA-8713-929E2F0F4527}" presName="Name9" presStyleLbl="parChTrans1D2" presStyleIdx="4" presStyleCnt="6"/>
      <dgm:spPr/>
      <dgm:t>
        <a:bodyPr/>
        <a:lstStyle/>
        <a:p>
          <a:endParaRPr lang="cs-CZ"/>
        </a:p>
      </dgm:t>
    </dgm:pt>
    <dgm:pt modelId="{4FD09A37-82FC-4958-9017-93E558E6BE74}" type="pres">
      <dgm:prSet presAssocID="{D1783F25-9D36-45BA-8713-929E2F0F4527}" presName="connTx" presStyleLbl="parChTrans1D2" presStyleIdx="4" presStyleCnt="6"/>
      <dgm:spPr/>
      <dgm:t>
        <a:bodyPr/>
        <a:lstStyle/>
        <a:p>
          <a:endParaRPr lang="cs-CZ"/>
        </a:p>
      </dgm:t>
    </dgm:pt>
    <dgm:pt modelId="{853BC43E-C343-4C0B-9562-280B45402CBC}" type="pres">
      <dgm:prSet presAssocID="{C4037C48-BE82-4582-A7CA-82B37FA99FE1}" presName="node" presStyleLbl="node1" presStyleIdx="4" presStyleCnt="6" custRadScaleRad="100228" custRadScaleInc="-4040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EC5A08-5677-4415-AAF9-ADC7BB048118}" type="pres">
      <dgm:prSet presAssocID="{CC09BDE7-3E39-48BA-B689-3FD8EFE7336A}" presName="Name9" presStyleLbl="parChTrans1D2" presStyleIdx="5" presStyleCnt="6"/>
      <dgm:spPr/>
      <dgm:t>
        <a:bodyPr/>
        <a:lstStyle/>
        <a:p>
          <a:endParaRPr lang="cs-CZ"/>
        </a:p>
      </dgm:t>
    </dgm:pt>
    <dgm:pt modelId="{BE692870-1A5F-4102-A786-F170D6CA42E0}" type="pres">
      <dgm:prSet presAssocID="{CC09BDE7-3E39-48BA-B689-3FD8EFE7336A}" presName="connTx" presStyleLbl="parChTrans1D2" presStyleIdx="5" presStyleCnt="6"/>
      <dgm:spPr/>
      <dgm:t>
        <a:bodyPr/>
        <a:lstStyle/>
        <a:p>
          <a:endParaRPr lang="cs-CZ"/>
        </a:p>
      </dgm:t>
    </dgm:pt>
    <dgm:pt modelId="{A9CF6B92-5C79-47A3-9CF6-6B9284D2E93B}" type="pres">
      <dgm:prSet presAssocID="{8747B267-ABCC-4BC2-93B1-C68AB4C00F2C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B75D87-F1FC-45B1-9554-CCD4C54416FE}" type="presOf" srcId="{AB67E490-A1A6-4FC9-8A8E-1B3964F24945}" destId="{A4A1322C-20E7-4EE9-9CA4-C0F669393845}" srcOrd="0" destOrd="0" presId="urn:microsoft.com/office/officeart/2005/8/layout/radial1"/>
    <dgm:cxn modelId="{EEA40D7A-A287-4ECA-975A-844D8EE7CCC0}" type="presOf" srcId="{D6F8FEC0-5506-4AF3-84B2-B1F0F8B14947}" destId="{FAE03FD3-05D7-4170-A0C6-F3FB8A3E52F7}" srcOrd="1" destOrd="0" presId="urn:microsoft.com/office/officeart/2005/8/layout/radial1"/>
    <dgm:cxn modelId="{461C5B88-1320-4D74-9722-56F8D98A4B90}" type="presOf" srcId="{D6F8FEC0-5506-4AF3-84B2-B1F0F8B14947}" destId="{FF671911-C4A6-40F9-8C9D-7E8EE88D0BDA}" srcOrd="0" destOrd="0" presId="urn:microsoft.com/office/officeart/2005/8/layout/radial1"/>
    <dgm:cxn modelId="{EFEF877C-88A3-456B-88D2-565E1D45E59E}" srcId="{373FA865-1729-4F27-9119-4DB0ADF89A77}" destId="{8747B267-ABCC-4BC2-93B1-C68AB4C00F2C}" srcOrd="5" destOrd="0" parTransId="{CC09BDE7-3E39-48BA-B689-3FD8EFE7336A}" sibTransId="{39B4115E-CC45-46CA-879E-8849BC47156C}"/>
    <dgm:cxn modelId="{D45401DC-B603-4981-B9FD-09651B3C56EA}" srcId="{373FA865-1729-4F27-9119-4DB0ADF89A77}" destId="{3D0785B6-8E02-4622-8D67-56A8E63B6C24}" srcOrd="1" destOrd="0" parTransId="{EB0CF09D-82F0-43DC-A27E-F8EC8514B44E}" sibTransId="{B674CE6B-472B-43C6-B623-AA05B4547E18}"/>
    <dgm:cxn modelId="{376D45A7-01F4-4C65-AE34-B72CEC5B49C0}" type="presOf" srcId="{440BB489-A97E-4C97-BA7E-A5A4505DD97A}" destId="{F223D9E8-BE1E-4E24-AAF6-66DB9B57D18E}" srcOrd="1" destOrd="0" presId="urn:microsoft.com/office/officeart/2005/8/layout/radial1"/>
    <dgm:cxn modelId="{F7C42386-A1D4-400C-808D-B030C72E2942}" srcId="{373FA865-1729-4F27-9119-4DB0ADF89A77}" destId="{89149837-A01E-442C-B83F-48A8F75E5513}" srcOrd="2" destOrd="0" parTransId="{CF2C52EB-DD37-4DE2-9FD8-2FF86CB0CB90}" sibTransId="{A88D521F-3A93-4335-85C8-46A9A6A5DF25}"/>
    <dgm:cxn modelId="{58E438AA-223B-46E9-8731-432A594115BE}" type="presOf" srcId="{CF2C52EB-DD37-4DE2-9FD8-2FF86CB0CB90}" destId="{32CDE933-4EE4-4926-BAA4-DBFFFEF0A514}" srcOrd="1" destOrd="0" presId="urn:microsoft.com/office/officeart/2005/8/layout/radial1"/>
    <dgm:cxn modelId="{A2405987-B47E-4FD1-AA6D-114C6A429647}" type="presOf" srcId="{D1783F25-9D36-45BA-8713-929E2F0F4527}" destId="{DE3E6836-22B2-47AA-8B6F-8DE3F14AC92C}" srcOrd="0" destOrd="0" presId="urn:microsoft.com/office/officeart/2005/8/layout/radial1"/>
    <dgm:cxn modelId="{168EE7A6-B656-4C53-B0AF-7E892EC1F711}" type="presOf" srcId="{EB0CF09D-82F0-43DC-A27E-F8EC8514B44E}" destId="{B7C07D47-876B-46C6-B24E-983C5E395B6F}" srcOrd="0" destOrd="0" presId="urn:microsoft.com/office/officeart/2005/8/layout/radial1"/>
    <dgm:cxn modelId="{8A9A12E1-EEC2-4EA1-9D00-6488CD64A2C5}" srcId="{AB67E490-A1A6-4FC9-8A8E-1B3964F24945}" destId="{373FA865-1729-4F27-9119-4DB0ADF89A77}" srcOrd="0" destOrd="0" parTransId="{E6A99CEF-C610-487E-A8A6-2D5E742D4FD9}" sibTransId="{B7849F7F-D31D-47A8-A619-33BFE7E8CE67}"/>
    <dgm:cxn modelId="{0DB900F9-372D-4144-BCE0-123EF945C8AF}" type="presOf" srcId="{2A6DBDE4-8AE7-43B7-BAA9-6DF7F5145BF2}" destId="{B2421A46-A975-4509-91EB-D4003F6F196E}" srcOrd="0" destOrd="0" presId="urn:microsoft.com/office/officeart/2005/8/layout/radial1"/>
    <dgm:cxn modelId="{634B6985-1ADC-4638-8A1C-73C0CBFEA55E}" type="presOf" srcId="{D1783F25-9D36-45BA-8713-929E2F0F4527}" destId="{4FD09A37-82FC-4958-9017-93E558E6BE74}" srcOrd="1" destOrd="0" presId="urn:microsoft.com/office/officeart/2005/8/layout/radial1"/>
    <dgm:cxn modelId="{45A306B8-C7CB-4123-8C91-08B778B6962F}" type="presOf" srcId="{89149837-A01E-442C-B83F-48A8F75E5513}" destId="{BC46975B-DCC6-485C-BA3A-DBDBD77543C3}" srcOrd="0" destOrd="0" presId="urn:microsoft.com/office/officeart/2005/8/layout/radial1"/>
    <dgm:cxn modelId="{7465667A-F97F-4271-8BA7-6BDD6F1DD2AF}" type="presOf" srcId="{440BB489-A97E-4C97-BA7E-A5A4505DD97A}" destId="{16475906-9029-4B03-B66C-2C99DB820DB6}" srcOrd="0" destOrd="0" presId="urn:microsoft.com/office/officeart/2005/8/layout/radial1"/>
    <dgm:cxn modelId="{03811DBC-C399-4FDA-ACAF-9E898E75DF8F}" type="presOf" srcId="{CC09BDE7-3E39-48BA-B689-3FD8EFE7336A}" destId="{BE692870-1A5F-4102-A786-F170D6CA42E0}" srcOrd="1" destOrd="0" presId="urn:microsoft.com/office/officeart/2005/8/layout/radial1"/>
    <dgm:cxn modelId="{A5AFC5B1-A779-4E88-9BC3-F89C3C62EA74}" type="presOf" srcId="{C4037C48-BE82-4582-A7CA-82B37FA99FE1}" destId="{853BC43E-C343-4C0B-9562-280B45402CBC}" srcOrd="0" destOrd="0" presId="urn:microsoft.com/office/officeart/2005/8/layout/radial1"/>
    <dgm:cxn modelId="{EC40BCE6-E1BB-4220-AA68-66723BE2193A}" type="presOf" srcId="{EB0CF09D-82F0-43DC-A27E-F8EC8514B44E}" destId="{C9A0B590-0531-4A2C-BA02-9A0638A23DDB}" srcOrd="1" destOrd="0" presId="urn:microsoft.com/office/officeart/2005/8/layout/radial1"/>
    <dgm:cxn modelId="{3CDEECD7-A1E9-4F7B-8724-81C29883D594}" srcId="{373FA865-1729-4F27-9119-4DB0ADF89A77}" destId="{2A6DBDE4-8AE7-43B7-BAA9-6DF7F5145BF2}" srcOrd="0" destOrd="0" parTransId="{440BB489-A97E-4C97-BA7E-A5A4505DD97A}" sibTransId="{7806ADC5-FFB1-48A0-AE1A-59262A9E00B0}"/>
    <dgm:cxn modelId="{699FB75E-188A-4918-B2E2-E276A80DA45B}" type="presOf" srcId="{373FA865-1729-4F27-9119-4DB0ADF89A77}" destId="{CAE9A6F9-A344-44DC-A342-8B89EF2440AF}" srcOrd="0" destOrd="0" presId="urn:microsoft.com/office/officeart/2005/8/layout/radial1"/>
    <dgm:cxn modelId="{963B5074-3538-4B0E-B070-C43B36D8EC2D}" srcId="{373FA865-1729-4F27-9119-4DB0ADF89A77}" destId="{C4037C48-BE82-4582-A7CA-82B37FA99FE1}" srcOrd="4" destOrd="0" parTransId="{D1783F25-9D36-45BA-8713-929E2F0F4527}" sibTransId="{7B1F122E-09F4-4CC7-BFCE-EB7A0DE8DC1A}"/>
    <dgm:cxn modelId="{E16AFB85-4135-4ECB-926B-665AD41E9170}" srcId="{373FA865-1729-4F27-9119-4DB0ADF89A77}" destId="{2E86E07C-DEA7-447C-86B0-6878D10D4907}" srcOrd="3" destOrd="0" parTransId="{D6F8FEC0-5506-4AF3-84B2-B1F0F8B14947}" sibTransId="{5877F1A2-2A05-4E07-96B4-36D015FFBDA1}"/>
    <dgm:cxn modelId="{262596AC-A443-47AD-BFB7-8169C10ECCE2}" type="presOf" srcId="{2E86E07C-DEA7-447C-86B0-6878D10D4907}" destId="{1C4B2D4D-F3A1-4F49-9FBB-7CB9E1908E63}" srcOrd="0" destOrd="0" presId="urn:microsoft.com/office/officeart/2005/8/layout/radial1"/>
    <dgm:cxn modelId="{D476C5AF-FFE7-49D0-AF76-2B01B84C7D07}" type="presOf" srcId="{CF2C52EB-DD37-4DE2-9FD8-2FF86CB0CB90}" destId="{FC07FC7C-8CC5-48B3-AC13-888F3BD61D9F}" srcOrd="0" destOrd="0" presId="urn:microsoft.com/office/officeart/2005/8/layout/radial1"/>
    <dgm:cxn modelId="{117A7581-E8D8-4FF9-9B50-526BD2169AD9}" type="presOf" srcId="{8747B267-ABCC-4BC2-93B1-C68AB4C00F2C}" destId="{A9CF6B92-5C79-47A3-9CF6-6B9284D2E93B}" srcOrd="0" destOrd="0" presId="urn:microsoft.com/office/officeart/2005/8/layout/radial1"/>
    <dgm:cxn modelId="{4CDE0541-8EC8-4B61-9950-52C643D6F804}" type="presOf" srcId="{3D0785B6-8E02-4622-8D67-56A8E63B6C24}" destId="{2A75757D-7F62-4B15-B55B-FF5ACCE1A9D7}" srcOrd="0" destOrd="0" presId="urn:microsoft.com/office/officeart/2005/8/layout/radial1"/>
    <dgm:cxn modelId="{CE30E357-C04E-442B-AFA8-274DC17E0C19}" type="presOf" srcId="{CC09BDE7-3E39-48BA-B689-3FD8EFE7336A}" destId="{4BEC5A08-5677-4415-AAF9-ADC7BB048118}" srcOrd="0" destOrd="0" presId="urn:microsoft.com/office/officeart/2005/8/layout/radial1"/>
    <dgm:cxn modelId="{4320AAF1-181B-48E6-9769-2D3C69BB05BC}" type="presParOf" srcId="{A4A1322C-20E7-4EE9-9CA4-C0F669393845}" destId="{CAE9A6F9-A344-44DC-A342-8B89EF2440AF}" srcOrd="0" destOrd="0" presId="urn:microsoft.com/office/officeart/2005/8/layout/radial1"/>
    <dgm:cxn modelId="{10321CFA-2616-4B0C-AD85-E6B335DE353F}" type="presParOf" srcId="{A4A1322C-20E7-4EE9-9CA4-C0F669393845}" destId="{16475906-9029-4B03-B66C-2C99DB820DB6}" srcOrd="1" destOrd="0" presId="urn:microsoft.com/office/officeart/2005/8/layout/radial1"/>
    <dgm:cxn modelId="{3C1C312C-A5F5-46CC-AA78-C57DA08C0730}" type="presParOf" srcId="{16475906-9029-4B03-B66C-2C99DB820DB6}" destId="{F223D9E8-BE1E-4E24-AAF6-66DB9B57D18E}" srcOrd="0" destOrd="0" presId="urn:microsoft.com/office/officeart/2005/8/layout/radial1"/>
    <dgm:cxn modelId="{D887CC94-8BC7-41B5-9DDF-455441391F80}" type="presParOf" srcId="{A4A1322C-20E7-4EE9-9CA4-C0F669393845}" destId="{B2421A46-A975-4509-91EB-D4003F6F196E}" srcOrd="2" destOrd="0" presId="urn:microsoft.com/office/officeart/2005/8/layout/radial1"/>
    <dgm:cxn modelId="{2325B8A1-F3CB-4A6A-9663-3AC2F022531D}" type="presParOf" srcId="{A4A1322C-20E7-4EE9-9CA4-C0F669393845}" destId="{B7C07D47-876B-46C6-B24E-983C5E395B6F}" srcOrd="3" destOrd="0" presId="urn:microsoft.com/office/officeart/2005/8/layout/radial1"/>
    <dgm:cxn modelId="{49DA8FF6-077A-4C77-97C7-CB411D84993B}" type="presParOf" srcId="{B7C07D47-876B-46C6-B24E-983C5E395B6F}" destId="{C9A0B590-0531-4A2C-BA02-9A0638A23DDB}" srcOrd="0" destOrd="0" presId="urn:microsoft.com/office/officeart/2005/8/layout/radial1"/>
    <dgm:cxn modelId="{A19FE22B-28CF-46CA-B7F7-70ABADF5EC22}" type="presParOf" srcId="{A4A1322C-20E7-4EE9-9CA4-C0F669393845}" destId="{2A75757D-7F62-4B15-B55B-FF5ACCE1A9D7}" srcOrd="4" destOrd="0" presId="urn:microsoft.com/office/officeart/2005/8/layout/radial1"/>
    <dgm:cxn modelId="{1FB658B6-81DF-4BC6-8985-A14401592444}" type="presParOf" srcId="{A4A1322C-20E7-4EE9-9CA4-C0F669393845}" destId="{FC07FC7C-8CC5-48B3-AC13-888F3BD61D9F}" srcOrd="5" destOrd="0" presId="urn:microsoft.com/office/officeart/2005/8/layout/radial1"/>
    <dgm:cxn modelId="{C3B6ED0F-475B-4A61-AB78-734069CD3C80}" type="presParOf" srcId="{FC07FC7C-8CC5-48B3-AC13-888F3BD61D9F}" destId="{32CDE933-4EE4-4926-BAA4-DBFFFEF0A514}" srcOrd="0" destOrd="0" presId="urn:microsoft.com/office/officeart/2005/8/layout/radial1"/>
    <dgm:cxn modelId="{D04A0A9B-F0EA-424F-96C5-CA743953D432}" type="presParOf" srcId="{A4A1322C-20E7-4EE9-9CA4-C0F669393845}" destId="{BC46975B-DCC6-485C-BA3A-DBDBD77543C3}" srcOrd="6" destOrd="0" presId="urn:microsoft.com/office/officeart/2005/8/layout/radial1"/>
    <dgm:cxn modelId="{0CBA0345-CF98-410E-AFA5-FADE3BB0D1DD}" type="presParOf" srcId="{A4A1322C-20E7-4EE9-9CA4-C0F669393845}" destId="{FF671911-C4A6-40F9-8C9D-7E8EE88D0BDA}" srcOrd="7" destOrd="0" presId="urn:microsoft.com/office/officeart/2005/8/layout/radial1"/>
    <dgm:cxn modelId="{60627E87-D3E8-447C-B430-DAB73493CDDD}" type="presParOf" srcId="{FF671911-C4A6-40F9-8C9D-7E8EE88D0BDA}" destId="{FAE03FD3-05D7-4170-A0C6-F3FB8A3E52F7}" srcOrd="0" destOrd="0" presId="urn:microsoft.com/office/officeart/2005/8/layout/radial1"/>
    <dgm:cxn modelId="{5B402E86-C938-40D0-8B9E-B7A053E784FD}" type="presParOf" srcId="{A4A1322C-20E7-4EE9-9CA4-C0F669393845}" destId="{1C4B2D4D-F3A1-4F49-9FBB-7CB9E1908E63}" srcOrd="8" destOrd="0" presId="urn:microsoft.com/office/officeart/2005/8/layout/radial1"/>
    <dgm:cxn modelId="{486E7E01-E744-46CE-8B7E-B1DEEC5EED80}" type="presParOf" srcId="{A4A1322C-20E7-4EE9-9CA4-C0F669393845}" destId="{DE3E6836-22B2-47AA-8B6F-8DE3F14AC92C}" srcOrd="9" destOrd="0" presId="urn:microsoft.com/office/officeart/2005/8/layout/radial1"/>
    <dgm:cxn modelId="{5FF0F5E9-46F6-452A-84A2-0232C7B02F48}" type="presParOf" srcId="{DE3E6836-22B2-47AA-8B6F-8DE3F14AC92C}" destId="{4FD09A37-82FC-4958-9017-93E558E6BE74}" srcOrd="0" destOrd="0" presId="urn:microsoft.com/office/officeart/2005/8/layout/radial1"/>
    <dgm:cxn modelId="{F2B1810D-1C49-4343-AF04-2C9F4727C658}" type="presParOf" srcId="{A4A1322C-20E7-4EE9-9CA4-C0F669393845}" destId="{853BC43E-C343-4C0B-9562-280B45402CBC}" srcOrd="10" destOrd="0" presId="urn:microsoft.com/office/officeart/2005/8/layout/radial1"/>
    <dgm:cxn modelId="{11EC5581-8FE9-45C7-BC7F-83D05F56AF4C}" type="presParOf" srcId="{A4A1322C-20E7-4EE9-9CA4-C0F669393845}" destId="{4BEC5A08-5677-4415-AAF9-ADC7BB048118}" srcOrd="11" destOrd="0" presId="urn:microsoft.com/office/officeart/2005/8/layout/radial1"/>
    <dgm:cxn modelId="{5FDAE2AE-6D3D-4F49-B080-865FD0B3AFE7}" type="presParOf" srcId="{4BEC5A08-5677-4415-AAF9-ADC7BB048118}" destId="{BE692870-1A5F-4102-A786-F170D6CA42E0}" srcOrd="0" destOrd="0" presId="urn:microsoft.com/office/officeart/2005/8/layout/radial1"/>
    <dgm:cxn modelId="{93F818E4-1323-4003-B39E-58A02C121E15}" type="presParOf" srcId="{A4A1322C-20E7-4EE9-9CA4-C0F669393845}" destId="{A9CF6B92-5C79-47A3-9CF6-6B9284D2E93B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2CB635-84D9-48DB-9310-1E73C762421B}" type="doc">
      <dgm:prSet loTypeId="urn:microsoft.com/office/officeart/2005/8/layout/radial1" loCatId="relationship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6742D34E-1598-4295-8DAA-2B19C4A4F7D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to</a:t>
          </a:r>
          <a:endParaRPr lang="cs-CZ" dirty="0">
            <a:solidFill>
              <a:schemeClr val="tx1"/>
            </a:solidFill>
          </a:endParaRPr>
        </a:p>
      </dgm:t>
    </dgm:pt>
    <dgm:pt modelId="{5A3EA92B-AAF5-4150-BF7C-7DFA25986503}" type="parTrans" cxnId="{B9CB39E1-7E28-4A84-B084-36E495EFCF15}">
      <dgm:prSet/>
      <dgm:spPr/>
      <dgm:t>
        <a:bodyPr/>
        <a:lstStyle/>
        <a:p>
          <a:endParaRPr lang="cs-CZ"/>
        </a:p>
      </dgm:t>
    </dgm:pt>
    <dgm:pt modelId="{B114A9FB-9B7D-45E9-937C-34E04B733C27}" type="sibTrans" cxnId="{B9CB39E1-7E28-4A84-B084-36E495EFCF15}">
      <dgm:prSet/>
      <dgm:spPr/>
      <dgm:t>
        <a:bodyPr/>
        <a:lstStyle/>
        <a:p>
          <a:endParaRPr lang="cs-CZ"/>
        </a:p>
      </dgm:t>
    </dgm:pt>
    <dgm:pt modelId="{DDA61359-79C0-4250-8DEB-32283E77999A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pole</a:t>
          </a:r>
          <a:endParaRPr lang="cs-CZ" dirty="0">
            <a:solidFill>
              <a:schemeClr val="tx1"/>
            </a:solidFill>
          </a:endParaRPr>
        </a:p>
      </dgm:t>
    </dgm:pt>
    <dgm:pt modelId="{7E6F0CE7-C201-48BF-AE2A-352CA8EE9F1A}" type="parTrans" cxnId="{8DAEA78E-9C19-40CE-B5E3-C681A00AE244}">
      <dgm:prSet/>
      <dgm:spPr/>
      <dgm:t>
        <a:bodyPr/>
        <a:lstStyle/>
        <a:p>
          <a:endParaRPr lang="cs-CZ"/>
        </a:p>
      </dgm:t>
    </dgm:pt>
    <dgm:pt modelId="{42484154-D312-4CB1-A1EE-EB839507AFA8}" type="sibTrans" cxnId="{8DAEA78E-9C19-40CE-B5E3-C681A00AE244}">
      <dgm:prSet/>
      <dgm:spPr/>
      <dgm:t>
        <a:bodyPr/>
        <a:lstStyle/>
        <a:p>
          <a:endParaRPr lang="cs-CZ"/>
        </a:p>
      </dgm:t>
    </dgm:pt>
    <dgm:pt modelId="{06AF3882-BD0D-4D7F-9780-E1F15E11E43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míč</a:t>
          </a:r>
          <a:endParaRPr lang="cs-CZ" dirty="0">
            <a:solidFill>
              <a:schemeClr val="tx1"/>
            </a:solidFill>
          </a:endParaRPr>
        </a:p>
      </dgm:t>
    </dgm:pt>
    <dgm:pt modelId="{CA29FFA5-6171-4493-9150-C3F1A1DAD1C8}" type="parTrans" cxnId="{62561D2C-A15C-47DE-969E-123C53EE13BC}">
      <dgm:prSet/>
      <dgm:spPr/>
      <dgm:t>
        <a:bodyPr/>
        <a:lstStyle/>
        <a:p>
          <a:endParaRPr lang="cs-CZ"/>
        </a:p>
      </dgm:t>
    </dgm:pt>
    <dgm:pt modelId="{D4BAD327-D880-4B9F-8AAC-23B2D4E0F274}" type="sibTrans" cxnId="{62561D2C-A15C-47DE-969E-123C53EE13BC}">
      <dgm:prSet/>
      <dgm:spPr/>
      <dgm:t>
        <a:bodyPr/>
        <a:lstStyle/>
        <a:p>
          <a:endParaRPr lang="cs-CZ"/>
        </a:p>
      </dgm:t>
    </dgm:pt>
    <dgm:pt modelId="{8098F908-DC45-413A-A47A-8ED6623993D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hřiště</a:t>
          </a:r>
          <a:endParaRPr lang="cs-CZ" dirty="0">
            <a:solidFill>
              <a:schemeClr val="tx1"/>
            </a:solidFill>
          </a:endParaRPr>
        </a:p>
      </dgm:t>
    </dgm:pt>
    <dgm:pt modelId="{BA0844FD-5BB4-443A-A92A-142ACD0235B8}" type="parTrans" cxnId="{9260DDAD-1129-44F4-8B98-340C8857B751}">
      <dgm:prSet/>
      <dgm:spPr/>
      <dgm:t>
        <a:bodyPr/>
        <a:lstStyle/>
        <a:p>
          <a:endParaRPr lang="cs-CZ"/>
        </a:p>
      </dgm:t>
    </dgm:pt>
    <dgm:pt modelId="{4F449D86-322E-464C-888B-B7F2A65AC147}" type="sibTrans" cxnId="{9260DDAD-1129-44F4-8B98-340C8857B751}">
      <dgm:prSet/>
      <dgm:spPr/>
      <dgm:t>
        <a:bodyPr/>
        <a:lstStyle/>
        <a:p>
          <a:endParaRPr lang="cs-CZ"/>
        </a:p>
      </dgm:t>
    </dgm:pt>
    <dgm:pt modelId="{C305F869-D44D-48BF-BE46-1B911A141A9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veslo</a:t>
          </a:r>
          <a:endParaRPr lang="cs-CZ" dirty="0">
            <a:solidFill>
              <a:schemeClr val="tx1"/>
            </a:solidFill>
          </a:endParaRPr>
        </a:p>
      </dgm:t>
    </dgm:pt>
    <dgm:pt modelId="{8B942B3A-5DB6-4BA1-BBE7-96294CC9DF62}" type="parTrans" cxnId="{F6497BC7-C725-4348-BB31-64344E8DB10B}">
      <dgm:prSet/>
      <dgm:spPr/>
      <dgm:t>
        <a:bodyPr/>
        <a:lstStyle/>
        <a:p>
          <a:endParaRPr lang="cs-CZ"/>
        </a:p>
      </dgm:t>
    </dgm:pt>
    <dgm:pt modelId="{17468A30-2183-4159-9BE3-212B7168F56E}" type="sibTrans" cxnId="{F6497BC7-C725-4348-BB31-64344E8DB10B}">
      <dgm:prSet/>
      <dgm:spPr/>
      <dgm:t>
        <a:bodyPr/>
        <a:lstStyle/>
        <a:p>
          <a:endParaRPr lang="cs-CZ"/>
        </a:p>
      </dgm:t>
    </dgm:pt>
    <dgm:pt modelId="{F0E05CB5-2CFE-4E45-A8B8-CCEF5EA177D4}">
      <dgm:prSet/>
      <dgm:spPr/>
      <dgm:t>
        <a:bodyPr/>
        <a:lstStyle/>
        <a:p>
          <a:endParaRPr lang="cs-CZ"/>
        </a:p>
      </dgm:t>
    </dgm:pt>
    <dgm:pt modelId="{AB8E5778-7DCD-40B0-B648-0FC8419B246D}" type="parTrans" cxnId="{5B863184-1E91-4674-A501-C71C0BBA4D9D}">
      <dgm:prSet/>
      <dgm:spPr/>
      <dgm:t>
        <a:bodyPr/>
        <a:lstStyle/>
        <a:p>
          <a:endParaRPr lang="cs-CZ"/>
        </a:p>
      </dgm:t>
    </dgm:pt>
    <dgm:pt modelId="{AA171D07-DA53-49BE-A675-B8BC5F0A38FA}" type="sibTrans" cxnId="{5B863184-1E91-4674-A501-C71C0BBA4D9D}">
      <dgm:prSet/>
      <dgm:spPr/>
      <dgm:t>
        <a:bodyPr/>
        <a:lstStyle/>
        <a:p>
          <a:endParaRPr lang="cs-CZ"/>
        </a:p>
      </dgm:t>
    </dgm:pt>
    <dgm:pt modelId="{AE5B49FF-247B-4715-9A35-6675D7DF7F2B}">
      <dgm:prSet/>
      <dgm:spPr/>
      <dgm:t>
        <a:bodyPr/>
        <a:lstStyle/>
        <a:p>
          <a:endParaRPr lang="cs-CZ"/>
        </a:p>
      </dgm:t>
    </dgm:pt>
    <dgm:pt modelId="{5C7B91A8-4B95-422E-B009-E14A50A46524}" type="parTrans" cxnId="{E8AB242F-1819-4237-B521-D54E85CB425F}">
      <dgm:prSet/>
      <dgm:spPr/>
      <dgm:t>
        <a:bodyPr/>
        <a:lstStyle/>
        <a:p>
          <a:endParaRPr lang="cs-CZ"/>
        </a:p>
      </dgm:t>
    </dgm:pt>
    <dgm:pt modelId="{68FADDC0-206C-4CD9-A060-07C45EAE7EED}" type="sibTrans" cxnId="{E8AB242F-1819-4237-B521-D54E85CB425F}">
      <dgm:prSet/>
      <dgm:spPr/>
      <dgm:t>
        <a:bodyPr/>
        <a:lstStyle/>
        <a:p>
          <a:endParaRPr lang="cs-CZ"/>
        </a:p>
      </dgm:t>
    </dgm:pt>
    <dgm:pt modelId="{70AAA414-10F7-4AB6-A4B9-EE1BB1B043AB}" type="pres">
      <dgm:prSet presAssocID="{142CB635-84D9-48DB-9310-1E73C762421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313B8A-EC4B-4138-B656-C8F7DB775FC8}" type="pres">
      <dgm:prSet presAssocID="{6742D34E-1598-4295-8DAA-2B19C4A4F7D3}" presName="centerShape" presStyleLbl="node0" presStyleIdx="0" presStyleCnt="1"/>
      <dgm:spPr/>
      <dgm:t>
        <a:bodyPr/>
        <a:lstStyle/>
        <a:p>
          <a:endParaRPr lang="cs-CZ"/>
        </a:p>
      </dgm:t>
    </dgm:pt>
    <dgm:pt modelId="{CE418D17-4422-4693-9C87-8150BCF9B053}" type="pres">
      <dgm:prSet presAssocID="{AB8E5778-7DCD-40B0-B648-0FC8419B246D}" presName="Name9" presStyleLbl="parChTrans1D2" presStyleIdx="0" presStyleCnt="6"/>
      <dgm:spPr/>
      <dgm:t>
        <a:bodyPr/>
        <a:lstStyle/>
        <a:p>
          <a:endParaRPr lang="cs-CZ"/>
        </a:p>
      </dgm:t>
    </dgm:pt>
    <dgm:pt modelId="{16A37FF2-70BE-4754-88FE-C8F8239ED4E3}" type="pres">
      <dgm:prSet presAssocID="{AB8E5778-7DCD-40B0-B648-0FC8419B246D}" presName="connTx" presStyleLbl="parChTrans1D2" presStyleIdx="0" presStyleCnt="6"/>
      <dgm:spPr/>
      <dgm:t>
        <a:bodyPr/>
        <a:lstStyle/>
        <a:p>
          <a:endParaRPr lang="cs-CZ"/>
        </a:p>
      </dgm:t>
    </dgm:pt>
    <dgm:pt modelId="{EDD9EDE1-FB60-49B4-9DED-EB7B0974FB23}" type="pres">
      <dgm:prSet presAssocID="{F0E05CB5-2CFE-4E45-A8B8-CCEF5EA177D4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7DD4A0-4025-4567-8EB4-A9957AB317EB}" type="pres">
      <dgm:prSet presAssocID="{7E6F0CE7-C201-48BF-AE2A-352CA8EE9F1A}" presName="Name9" presStyleLbl="parChTrans1D2" presStyleIdx="1" presStyleCnt="6"/>
      <dgm:spPr/>
      <dgm:t>
        <a:bodyPr/>
        <a:lstStyle/>
        <a:p>
          <a:endParaRPr lang="cs-CZ"/>
        </a:p>
      </dgm:t>
    </dgm:pt>
    <dgm:pt modelId="{74266F71-73B9-423A-B10F-D3BEC75C344C}" type="pres">
      <dgm:prSet presAssocID="{7E6F0CE7-C201-48BF-AE2A-352CA8EE9F1A}" presName="connTx" presStyleLbl="parChTrans1D2" presStyleIdx="1" presStyleCnt="6"/>
      <dgm:spPr/>
      <dgm:t>
        <a:bodyPr/>
        <a:lstStyle/>
        <a:p>
          <a:endParaRPr lang="cs-CZ"/>
        </a:p>
      </dgm:t>
    </dgm:pt>
    <dgm:pt modelId="{8770F489-6E08-4222-B999-CCB5519232FC}" type="pres">
      <dgm:prSet presAssocID="{DDA61359-79C0-4250-8DEB-32283E77999A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E777C1-0229-48E0-A7F8-136F3C14EFFB}" type="pres">
      <dgm:prSet presAssocID="{CA29FFA5-6171-4493-9150-C3F1A1DAD1C8}" presName="Name9" presStyleLbl="parChTrans1D2" presStyleIdx="2" presStyleCnt="6"/>
      <dgm:spPr/>
      <dgm:t>
        <a:bodyPr/>
        <a:lstStyle/>
        <a:p>
          <a:endParaRPr lang="cs-CZ"/>
        </a:p>
      </dgm:t>
    </dgm:pt>
    <dgm:pt modelId="{A49B9DF6-E859-445C-9063-48F69498B215}" type="pres">
      <dgm:prSet presAssocID="{CA29FFA5-6171-4493-9150-C3F1A1DAD1C8}" presName="connTx" presStyleLbl="parChTrans1D2" presStyleIdx="2" presStyleCnt="6"/>
      <dgm:spPr/>
      <dgm:t>
        <a:bodyPr/>
        <a:lstStyle/>
        <a:p>
          <a:endParaRPr lang="cs-CZ"/>
        </a:p>
      </dgm:t>
    </dgm:pt>
    <dgm:pt modelId="{3629B161-230D-4609-96A8-ABBE4A71C663}" type="pres">
      <dgm:prSet presAssocID="{06AF3882-BD0D-4D7F-9780-E1F15E11E437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789CE5-44A8-4772-8D45-EC8F6C87BD81}" type="pres">
      <dgm:prSet presAssocID="{BA0844FD-5BB4-443A-A92A-142ACD0235B8}" presName="Name9" presStyleLbl="parChTrans1D2" presStyleIdx="3" presStyleCnt="6"/>
      <dgm:spPr/>
      <dgm:t>
        <a:bodyPr/>
        <a:lstStyle/>
        <a:p>
          <a:endParaRPr lang="cs-CZ"/>
        </a:p>
      </dgm:t>
    </dgm:pt>
    <dgm:pt modelId="{C5F0400D-FDFF-4F43-8D33-5CC2AC219856}" type="pres">
      <dgm:prSet presAssocID="{BA0844FD-5BB4-443A-A92A-142ACD0235B8}" presName="connTx" presStyleLbl="parChTrans1D2" presStyleIdx="3" presStyleCnt="6"/>
      <dgm:spPr/>
      <dgm:t>
        <a:bodyPr/>
        <a:lstStyle/>
        <a:p>
          <a:endParaRPr lang="cs-CZ"/>
        </a:p>
      </dgm:t>
    </dgm:pt>
    <dgm:pt modelId="{1ED43A04-BE77-437C-95BE-F6A9FBB1541A}" type="pres">
      <dgm:prSet presAssocID="{8098F908-DC45-413A-A47A-8ED6623993D3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5812BE-0E69-48FE-A5B5-F4F16DD3DFE0}" type="pres">
      <dgm:prSet presAssocID="{5C7B91A8-4B95-422E-B009-E14A50A46524}" presName="Name9" presStyleLbl="parChTrans1D2" presStyleIdx="4" presStyleCnt="6"/>
      <dgm:spPr/>
      <dgm:t>
        <a:bodyPr/>
        <a:lstStyle/>
        <a:p>
          <a:endParaRPr lang="cs-CZ"/>
        </a:p>
      </dgm:t>
    </dgm:pt>
    <dgm:pt modelId="{B1FA52BC-9E8D-4F0F-B82C-79D3D8510FE5}" type="pres">
      <dgm:prSet presAssocID="{5C7B91A8-4B95-422E-B009-E14A50A46524}" presName="connTx" presStyleLbl="parChTrans1D2" presStyleIdx="4" presStyleCnt="6"/>
      <dgm:spPr/>
      <dgm:t>
        <a:bodyPr/>
        <a:lstStyle/>
        <a:p>
          <a:endParaRPr lang="cs-CZ"/>
        </a:p>
      </dgm:t>
    </dgm:pt>
    <dgm:pt modelId="{ECD36127-35EB-447F-B16F-AE5467B101C8}" type="pres">
      <dgm:prSet presAssocID="{AE5B49FF-247B-4715-9A35-6675D7DF7F2B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BE7A5A-04B5-46ED-B881-7BBC188F0703}" type="pres">
      <dgm:prSet presAssocID="{8B942B3A-5DB6-4BA1-BBE7-96294CC9DF62}" presName="Name9" presStyleLbl="parChTrans1D2" presStyleIdx="5" presStyleCnt="6"/>
      <dgm:spPr/>
      <dgm:t>
        <a:bodyPr/>
        <a:lstStyle/>
        <a:p>
          <a:endParaRPr lang="cs-CZ"/>
        </a:p>
      </dgm:t>
    </dgm:pt>
    <dgm:pt modelId="{90F56DFC-2C7D-4C28-90BF-58E5771A95F9}" type="pres">
      <dgm:prSet presAssocID="{8B942B3A-5DB6-4BA1-BBE7-96294CC9DF62}" presName="connTx" presStyleLbl="parChTrans1D2" presStyleIdx="5" presStyleCnt="6"/>
      <dgm:spPr/>
      <dgm:t>
        <a:bodyPr/>
        <a:lstStyle/>
        <a:p>
          <a:endParaRPr lang="cs-CZ"/>
        </a:p>
      </dgm:t>
    </dgm:pt>
    <dgm:pt modelId="{25CA6F73-BF3B-4C1C-9183-4D5F44A1D880}" type="pres">
      <dgm:prSet presAssocID="{C305F869-D44D-48BF-BE46-1B911A141A93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1F4695-22B5-4164-996B-DBF0FD9F2A25}" type="presOf" srcId="{142CB635-84D9-48DB-9310-1E73C762421B}" destId="{70AAA414-10F7-4AB6-A4B9-EE1BB1B043AB}" srcOrd="0" destOrd="0" presId="urn:microsoft.com/office/officeart/2005/8/layout/radial1"/>
    <dgm:cxn modelId="{A2D49192-D21D-4DEB-B603-96ECA7B6BA77}" type="presOf" srcId="{CA29FFA5-6171-4493-9150-C3F1A1DAD1C8}" destId="{A49B9DF6-E859-445C-9063-48F69498B215}" srcOrd="1" destOrd="0" presId="urn:microsoft.com/office/officeart/2005/8/layout/radial1"/>
    <dgm:cxn modelId="{80100AFB-389C-4B54-8B3C-16FFD1013563}" type="presOf" srcId="{06AF3882-BD0D-4D7F-9780-E1F15E11E437}" destId="{3629B161-230D-4609-96A8-ABBE4A71C663}" srcOrd="0" destOrd="0" presId="urn:microsoft.com/office/officeart/2005/8/layout/radial1"/>
    <dgm:cxn modelId="{B9A127D6-E0C9-4AE3-A6EB-5834CF1159FF}" type="presOf" srcId="{8B942B3A-5DB6-4BA1-BBE7-96294CC9DF62}" destId="{90F56DFC-2C7D-4C28-90BF-58E5771A95F9}" srcOrd="1" destOrd="0" presId="urn:microsoft.com/office/officeart/2005/8/layout/radial1"/>
    <dgm:cxn modelId="{B9CB39E1-7E28-4A84-B084-36E495EFCF15}" srcId="{142CB635-84D9-48DB-9310-1E73C762421B}" destId="{6742D34E-1598-4295-8DAA-2B19C4A4F7D3}" srcOrd="0" destOrd="0" parTransId="{5A3EA92B-AAF5-4150-BF7C-7DFA25986503}" sibTransId="{B114A9FB-9B7D-45E9-937C-34E04B733C27}"/>
    <dgm:cxn modelId="{9260DDAD-1129-44F4-8B98-340C8857B751}" srcId="{6742D34E-1598-4295-8DAA-2B19C4A4F7D3}" destId="{8098F908-DC45-413A-A47A-8ED6623993D3}" srcOrd="3" destOrd="0" parTransId="{BA0844FD-5BB4-443A-A92A-142ACD0235B8}" sibTransId="{4F449D86-322E-464C-888B-B7F2A65AC147}"/>
    <dgm:cxn modelId="{35A34517-BD92-4E80-A955-FA9B771C6E6F}" type="presOf" srcId="{CA29FFA5-6171-4493-9150-C3F1A1DAD1C8}" destId="{5CE777C1-0229-48E0-A7F8-136F3C14EFFB}" srcOrd="0" destOrd="0" presId="urn:microsoft.com/office/officeart/2005/8/layout/radial1"/>
    <dgm:cxn modelId="{5B863184-1E91-4674-A501-C71C0BBA4D9D}" srcId="{6742D34E-1598-4295-8DAA-2B19C4A4F7D3}" destId="{F0E05CB5-2CFE-4E45-A8B8-CCEF5EA177D4}" srcOrd="0" destOrd="0" parTransId="{AB8E5778-7DCD-40B0-B648-0FC8419B246D}" sibTransId="{AA171D07-DA53-49BE-A675-B8BC5F0A38FA}"/>
    <dgm:cxn modelId="{8DAEA78E-9C19-40CE-B5E3-C681A00AE244}" srcId="{6742D34E-1598-4295-8DAA-2B19C4A4F7D3}" destId="{DDA61359-79C0-4250-8DEB-32283E77999A}" srcOrd="1" destOrd="0" parTransId="{7E6F0CE7-C201-48BF-AE2A-352CA8EE9F1A}" sibTransId="{42484154-D312-4CB1-A1EE-EB839507AFA8}"/>
    <dgm:cxn modelId="{C8EB8CB1-718A-4C17-B6EC-A90237625663}" type="presOf" srcId="{C305F869-D44D-48BF-BE46-1B911A141A93}" destId="{25CA6F73-BF3B-4C1C-9183-4D5F44A1D880}" srcOrd="0" destOrd="0" presId="urn:microsoft.com/office/officeart/2005/8/layout/radial1"/>
    <dgm:cxn modelId="{80244923-6C08-4539-9D83-8CF9D3B3EE4A}" type="presOf" srcId="{DDA61359-79C0-4250-8DEB-32283E77999A}" destId="{8770F489-6E08-4222-B999-CCB5519232FC}" srcOrd="0" destOrd="0" presId="urn:microsoft.com/office/officeart/2005/8/layout/radial1"/>
    <dgm:cxn modelId="{4BE401A3-2AC5-4A22-B204-E73AF43749B6}" type="presOf" srcId="{BA0844FD-5BB4-443A-A92A-142ACD0235B8}" destId="{C5F0400D-FDFF-4F43-8D33-5CC2AC219856}" srcOrd="1" destOrd="0" presId="urn:microsoft.com/office/officeart/2005/8/layout/radial1"/>
    <dgm:cxn modelId="{C49BA379-9F7D-4F13-8631-645957BD254C}" type="presOf" srcId="{5C7B91A8-4B95-422E-B009-E14A50A46524}" destId="{B15812BE-0E69-48FE-A5B5-F4F16DD3DFE0}" srcOrd="0" destOrd="0" presId="urn:microsoft.com/office/officeart/2005/8/layout/radial1"/>
    <dgm:cxn modelId="{D1508453-E17B-4219-B815-6F665BAC909E}" type="presOf" srcId="{AB8E5778-7DCD-40B0-B648-0FC8419B246D}" destId="{CE418D17-4422-4693-9C87-8150BCF9B053}" srcOrd="0" destOrd="0" presId="urn:microsoft.com/office/officeart/2005/8/layout/radial1"/>
    <dgm:cxn modelId="{D0CA0C27-366F-477F-8CC3-7B2FE5D691CE}" type="presOf" srcId="{AB8E5778-7DCD-40B0-B648-0FC8419B246D}" destId="{16A37FF2-70BE-4754-88FE-C8F8239ED4E3}" srcOrd="1" destOrd="0" presId="urn:microsoft.com/office/officeart/2005/8/layout/radial1"/>
    <dgm:cxn modelId="{3573A387-6FBF-4168-978A-53D724DA4315}" type="presOf" srcId="{6742D34E-1598-4295-8DAA-2B19C4A4F7D3}" destId="{71313B8A-EC4B-4138-B656-C8F7DB775FC8}" srcOrd="0" destOrd="0" presId="urn:microsoft.com/office/officeart/2005/8/layout/radial1"/>
    <dgm:cxn modelId="{233937AB-646E-49A8-9C25-454AEBE6E05B}" type="presOf" srcId="{8B942B3A-5DB6-4BA1-BBE7-96294CC9DF62}" destId="{13BE7A5A-04B5-46ED-B881-7BBC188F0703}" srcOrd="0" destOrd="0" presId="urn:microsoft.com/office/officeart/2005/8/layout/radial1"/>
    <dgm:cxn modelId="{62561D2C-A15C-47DE-969E-123C53EE13BC}" srcId="{6742D34E-1598-4295-8DAA-2B19C4A4F7D3}" destId="{06AF3882-BD0D-4D7F-9780-E1F15E11E437}" srcOrd="2" destOrd="0" parTransId="{CA29FFA5-6171-4493-9150-C3F1A1DAD1C8}" sibTransId="{D4BAD327-D880-4B9F-8AAC-23B2D4E0F274}"/>
    <dgm:cxn modelId="{39E6CC96-A8A2-434B-8255-527BD630A4CF}" type="presOf" srcId="{8098F908-DC45-413A-A47A-8ED6623993D3}" destId="{1ED43A04-BE77-437C-95BE-F6A9FBB1541A}" srcOrd="0" destOrd="0" presId="urn:microsoft.com/office/officeart/2005/8/layout/radial1"/>
    <dgm:cxn modelId="{F4C13FC3-7815-45D2-9E8E-A8A91FDF08FD}" type="presOf" srcId="{7E6F0CE7-C201-48BF-AE2A-352CA8EE9F1A}" destId="{74266F71-73B9-423A-B10F-D3BEC75C344C}" srcOrd="1" destOrd="0" presId="urn:microsoft.com/office/officeart/2005/8/layout/radial1"/>
    <dgm:cxn modelId="{2EF4C011-FF29-4F8D-84AF-CAA08AC51DC0}" type="presOf" srcId="{F0E05CB5-2CFE-4E45-A8B8-CCEF5EA177D4}" destId="{EDD9EDE1-FB60-49B4-9DED-EB7B0974FB23}" srcOrd="0" destOrd="0" presId="urn:microsoft.com/office/officeart/2005/8/layout/radial1"/>
    <dgm:cxn modelId="{9E62215E-B5D7-4AFD-A24F-C11F54F1B4B0}" type="presOf" srcId="{BA0844FD-5BB4-443A-A92A-142ACD0235B8}" destId="{85789CE5-44A8-4772-8D45-EC8F6C87BD81}" srcOrd="0" destOrd="0" presId="urn:microsoft.com/office/officeart/2005/8/layout/radial1"/>
    <dgm:cxn modelId="{F6497BC7-C725-4348-BB31-64344E8DB10B}" srcId="{6742D34E-1598-4295-8DAA-2B19C4A4F7D3}" destId="{C305F869-D44D-48BF-BE46-1B911A141A93}" srcOrd="5" destOrd="0" parTransId="{8B942B3A-5DB6-4BA1-BBE7-96294CC9DF62}" sibTransId="{17468A30-2183-4159-9BE3-212B7168F56E}"/>
    <dgm:cxn modelId="{94B941A9-4F99-419A-9D95-94B827739CE3}" type="presOf" srcId="{5C7B91A8-4B95-422E-B009-E14A50A46524}" destId="{B1FA52BC-9E8D-4F0F-B82C-79D3D8510FE5}" srcOrd="1" destOrd="0" presId="urn:microsoft.com/office/officeart/2005/8/layout/radial1"/>
    <dgm:cxn modelId="{E8AB242F-1819-4237-B521-D54E85CB425F}" srcId="{6742D34E-1598-4295-8DAA-2B19C4A4F7D3}" destId="{AE5B49FF-247B-4715-9A35-6675D7DF7F2B}" srcOrd="4" destOrd="0" parTransId="{5C7B91A8-4B95-422E-B009-E14A50A46524}" sibTransId="{68FADDC0-206C-4CD9-A060-07C45EAE7EED}"/>
    <dgm:cxn modelId="{C88A4600-6B19-4853-98CC-993A00DFE880}" type="presOf" srcId="{AE5B49FF-247B-4715-9A35-6675D7DF7F2B}" destId="{ECD36127-35EB-447F-B16F-AE5467B101C8}" srcOrd="0" destOrd="0" presId="urn:microsoft.com/office/officeart/2005/8/layout/radial1"/>
    <dgm:cxn modelId="{102B557F-6FF4-4E3C-97CF-924B2EB17BD6}" type="presOf" srcId="{7E6F0CE7-C201-48BF-AE2A-352CA8EE9F1A}" destId="{6F7DD4A0-4025-4567-8EB4-A9957AB317EB}" srcOrd="0" destOrd="0" presId="urn:microsoft.com/office/officeart/2005/8/layout/radial1"/>
    <dgm:cxn modelId="{48B44918-195E-4D5A-9C4F-9FD8BBDF7061}" type="presParOf" srcId="{70AAA414-10F7-4AB6-A4B9-EE1BB1B043AB}" destId="{71313B8A-EC4B-4138-B656-C8F7DB775FC8}" srcOrd="0" destOrd="0" presId="urn:microsoft.com/office/officeart/2005/8/layout/radial1"/>
    <dgm:cxn modelId="{6E65082B-07B1-4BD5-86E8-52A136BDFC44}" type="presParOf" srcId="{70AAA414-10F7-4AB6-A4B9-EE1BB1B043AB}" destId="{CE418D17-4422-4693-9C87-8150BCF9B053}" srcOrd="1" destOrd="0" presId="urn:microsoft.com/office/officeart/2005/8/layout/radial1"/>
    <dgm:cxn modelId="{E362874A-FD95-47D2-ABE6-C217B984EF1E}" type="presParOf" srcId="{CE418D17-4422-4693-9C87-8150BCF9B053}" destId="{16A37FF2-70BE-4754-88FE-C8F8239ED4E3}" srcOrd="0" destOrd="0" presId="urn:microsoft.com/office/officeart/2005/8/layout/radial1"/>
    <dgm:cxn modelId="{3253AF43-5838-434A-AE0A-5C1C750B5907}" type="presParOf" srcId="{70AAA414-10F7-4AB6-A4B9-EE1BB1B043AB}" destId="{EDD9EDE1-FB60-49B4-9DED-EB7B0974FB23}" srcOrd="2" destOrd="0" presId="urn:microsoft.com/office/officeart/2005/8/layout/radial1"/>
    <dgm:cxn modelId="{67DF44A5-304F-42E4-BD40-8A50542A4CA8}" type="presParOf" srcId="{70AAA414-10F7-4AB6-A4B9-EE1BB1B043AB}" destId="{6F7DD4A0-4025-4567-8EB4-A9957AB317EB}" srcOrd="3" destOrd="0" presId="urn:microsoft.com/office/officeart/2005/8/layout/radial1"/>
    <dgm:cxn modelId="{FA8D8183-59FD-498D-9DAC-79687F8F841E}" type="presParOf" srcId="{6F7DD4A0-4025-4567-8EB4-A9957AB317EB}" destId="{74266F71-73B9-423A-B10F-D3BEC75C344C}" srcOrd="0" destOrd="0" presId="urn:microsoft.com/office/officeart/2005/8/layout/radial1"/>
    <dgm:cxn modelId="{54A635A4-5C48-4340-A6D6-95386715492D}" type="presParOf" srcId="{70AAA414-10F7-4AB6-A4B9-EE1BB1B043AB}" destId="{8770F489-6E08-4222-B999-CCB5519232FC}" srcOrd="4" destOrd="0" presId="urn:microsoft.com/office/officeart/2005/8/layout/radial1"/>
    <dgm:cxn modelId="{14789B5C-4423-4995-9D36-929798DFD5E8}" type="presParOf" srcId="{70AAA414-10F7-4AB6-A4B9-EE1BB1B043AB}" destId="{5CE777C1-0229-48E0-A7F8-136F3C14EFFB}" srcOrd="5" destOrd="0" presId="urn:microsoft.com/office/officeart/2005/8/layout/radial1"/>
    <dgm:cxn modelId="{5418E7D2-C93E-42C7-9746-75C1FCB87F09}" type="presParOf" srcId="{5CE777C1-0229-48E0-A7F8-136F3C14EFFB}" destId="{A49B9DF6-E859-445C-9063-48F69498B215}" srcOrd="0" destOrd="0" presId="urn:microsoft.com/office/officeart/2005/8/layout/radial1"/>
    <dgm:cxn modelId="{39BE72D7-EF17-4CB6-93CA-3B63DE7FE518}" type="presParOf" srcId="{70AAA414-10F7-4AB6-A4B9-EE1BB1B043AB}" destId="{3629B161-230D-4609-96A8-ABBE4A71C663}" srcOrd="6" destOrd="0" presId="urn:microsoft.com/office/officeart/2005/8/layout/radial1"/>
    <dgm:cxn modelId="{4E4B79B2-DB47-4A67-B8EA-CA6D726F2344}" type="presParOf" srcId="{70AAA414-10F7-4AB6-A4B9-EE1BB1B043AB}" destId="{85789CE5-44A8-4772-8D45-EC8F6C87BD81}" srcOrd="7" destOrd="0" presId="urn:microsoft.com/office/officeart/2005/8/layout/radial1"/>
    <dgm:cxn modelId="{45852D28-A346-4E40-95BC-8E30E73A010B}" type="presParOf" srcId="{85789CE5-44A8-4772-8D45-EC8F6C87BD81}" destId="{C5F0400D-FDFF-4F43-8D33-5CC2AC219856}" srcOrd="0" destOrd="0" presId="urn:microsoft.com/office/officeart/2005/8/layout/radial1"/>
    <dgm:cxn modelId="{660ECADE-3F39-44EE-8043-EF08B2314C95}" type="presParOf" srcId="{70AAA414-10F7-4AB6-A4B9-EE1BB1B043AB}" destId="{1ED43A04-BE77-437C-95BE-F6A9FBB1541A}" srcOrd="8" destOrd="0" presId="urn:microsoft.com/office/officeart/2005/8/layout/radial1"/>
    <dgm:cxn modelId="{C5E0FB87-E515-4D1E-8444-7669D05FC6B8}" type="presParOf" srcId="{70AAA414-10F7-4AB6-A4B9-EE1BB1B043AB}" destId="{B15812BE-0E69-48FE-A5B5-F4F16DD3DFE0}" srcOrd="9" destOrd="0" presId="urn:microsoft.com/office/officeart/2005/8/layout/radial1"/>
    <dgm:cxn modelId="{C3B5DEF7-B801-468D-B401-2FE56E071F6F}" type="presParOf" srcId="{B15812BE-0E69-48FE-A5B5-F4F16DD3DFE0}" destId="{B1FA52BC-9E8D-4F0F-B82C-79D3D8510FE5}" srcOrd="0" destOrd="0" presId="urn:microsoft.com/office/officeart/2005/8/layout/radial1"/>
    <dgm:cxn modelId="{46F67124-3FAE-4C37-A224-BB5C2FDA4CB1}" type="presParOf" srcId="{70AAA414-10F7-4AB6-A4B9-EE1BB1B043AB}" destId="{ECD36127-35EB-447F-B16F-AE5467B101C8}" srcOrd="10" destOrd="0" presId="urn:microsoft.com/office/officeart/2005/8/layout/radial1"/>
    <dgm:cxn modelId="{D7C838F1-0BBC-4505-AB1E-7A0374F01FFF}" type="presParOf" srcId="{70AAA414-10F7-4AB6-A4B9-EE1BB1B043AB}" destId="{13BE7A5A-04B5-46ED-B881-7BBC188F0703}" srcOrd="11" destOrd="0" presId="urn:microsoft.com/office/officeart/2005/8/layout/radial1"/>
    <dgm:cxn modelId="{58AC3AAB-C4E2-4796-828D-3FFCE6FF45A3}" type="presParOf" srcId="{13BE7A5A-04B5-46ED-B881-7BBC188F0703}" destId="{90F56DFC-2C7D-4C28-90BF-58E5771A95F9}" srcOrd="0" destOrd="0" presId="urn:microsoft.com/office/officeart/2005/8/layout/radial1"/>
    <dgm:cxn modelId="{EB36B7BD-5D18-40AD-A165-04F5B60EFF04}" type="presParOf" srcId="{70AAA414-10F7-4AB6-A4B9-EE1BB1B043AB}" destId="{25CA6F73-BF3B-4C1C-9183-4D5F44A1D880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VY_32_INOVACE_02_podstatná jména-rod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5BD104-4F85-4035-9C0E-1F340DEDD916}">
      <dsp:nvSpPr>
        <dsp:cNvPr id="0" name=""/>
        <dsp:cNvSpPr/>
      </dsp:nvSpPr>
      <dsp:spPr>
        <a:xfrm>
          <a:off x="2197723" y="1790393"/>
          <a:ext cx="1360900" cy="13609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ten</a:t>
          </a:r>
          <a:endParaRPr lang="cs-CZ" sz="5200" kern="1200" dirty="0"/>
        </a:p>
      </dsp:txBody>
      <dsp:txXfrm>
        <a:off x="2197723" y="1790393"/>
        <a:ext cx="1360900" cy="1360900"/>
      </dsp:txXfrm>
    </dsp:sp>
    <dsp:sp modelId="{5F6061C1-CDE9-4A41-AAA3-54A1B0CEA417}">
      <dsp:nvSpPr>
        <dsp:cNvPr id="0" name=""/>
        <dsp:cNvSpPr/>
      </dsp:nvSpPr>
      <dsp:spPr>
        <a:xfrm rot="16200000">
          <a:off x="2673035" y="1564195"/>
          <a:ext cx="410276" cy="42119"/>
        </a:xfrm>
        <a:custGeom>
          <a:avLst/>
          <a:gdLst/>
          <a:ahLst/>
          <a:cxnLst/>
          <a:rect l="0" t="0" r="0" b="0"/>
          <a:pathLst>
            <a:path>
              <a:moveTo>
                <a:pt x="0" y="21059"/>
              </a:moveTo>
              <a:lnTo>
                <a:pt x="410276" y="210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2867917" y="1574998"/>
        <a:ext cx="20513" cy="20513"/>
      </dsp:txXfrm>
    </dsp:sp>
    <dsp:sp modelId="{E3A9E6EA-BA27-4E62-A724-6EB7F92B03E6}">
      <dsp:nvSpPr>
        <dsp:cNvPr id="0" name=""/>
        <dsp:cNvSpPr/>
      </dsp:nvSpPr>
      <dsp:spPr>
        <a:xfrm>
          <a:off x="2197723" y="19216"/>
          <a:ext cx="1360900" cy="13609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zajíc</a:t>
          </a:r>
          <a:endParaRPr lang="cs-CZ" sz="3200" kern="1200" dirty="0"/>
        </a:p>
      </dsp:txBody>
      <dsp:txXfrm>
        <a:off x="2197723" y="19216"/>
        <a:ext cx="1360900" cy="1360900"/>
      </dsp:txXfrm>
    </dsp:sp>
    <dsp:sp modelId="{00C70B5E-C83E-49BD-B2C5-D90C567629A7}">
      <dsp:nvSpPr>
        <dsp:cNvPr id="0" name=""/>
        <dsp:cNvSpPr/>
      </dsp:nvSpPr>
      <dsp:spPr>
        <a:xfrm rot="19800000">
          <a:off x="3439978" y="2006989"/>
          <a:ext cx="410276" cy="42119"/>
        </a:xfrm>
        <a:custGeom>
          <a:avLst/>
          <a:gdLst/>
          <a:ahLst/>
          <a:cxnLst/>
          <a:rect l="0" t="0" r="0" b="0"/>
          <a:pathLst>
            <a:path>
              <a:moveTo>
                <a:pt x="0" y="21059"/>
              </a:moveTo>
              <a:lnTo>
                <a:pt x="410276" y="210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800000">
        <a:off x="3634859" y="2017792"/>
        <a:ext cx="20513" cy="20513"/>
      </dsp:txXfrm>
    </dsp:sp>
    <dsp:sp modelId="{5E49D6C5-FFA1-4A0C-BC0C-8A378B1AC05D}">
      <dsp:nvSpPr>
        <dsp:cNvPr id="0" name=""/>
        <dsp:cNvSpPr/>
      </dsp:nvSpPr>
      <dsp:spPr>
        <a:xfrm>
          <a:off x="3731608" y="904804"/>
          <a:ext cx="1360900" cy="13609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3731608" y="904804"/>
        <a:ext cx="1360900" cy="1360900"/>
      </dsp:txXfrm>
    </dsp:sp>
    <dsp:sp modelId="{01C8003A-58D2-4AFB-9EC9-19482A926B35}">
      <dsp:nvSpPr>
        <dsp:cNvPr id="0" name=""/>
        <dsp:cNvSpPr/>
      </dsp:nvSpPr>
      <dsp:spPr>
        <a:xfrm rot="1800000">
          <a:off x="3443171" y="2880659"/>
          <a:ext cx="362601" cy="42119"/>
        </a:xfrm>
        <a:custGeom>
          <a:avLst/>
          <a:gdLst/>
          <a:ahLst/>
          <a:cxnLst/>
          <a:rect l="0" t="0" r="0" b="0"/>
          <a:pathLst>
            <a:path>
              <a:moveTo>
                <a:pt x="0" y="21059"/>
              </a:moveTo>
              <a:lnTo>
                <a:pt x="362601" y="210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00000">
        <a:off x="3615407" y="2892654"/>
        <a:ext cx="18130" cy="18130"/>
      </dsp:txXfrm>
    </dsp:sp>
    <dsp:sp modelId="{19F4E2AB-27E1-49DC-B1CB-FB6A6A5AFBE0}">
      <dsp:nvSpPr>
        <dsp:cNvPr id="0" name=""/>
        <dsp:cNvSpPr/>
      </dsp:nvSpPr>
      <dsp:spPr>
        <a:xfrm>
          <a:off x="3672075" y="2660726"/>
          <a:ext cx="1479965" cy="139141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kern="1200" dirty="0" smtClean="0"/>
            <a:t>strom</a:t>
          </a:r>
          <a:endParaRPr lang="cs-CZ" sz="1800" kern="1200" dirty="0" smtClean="0"/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kern="1200" dirty="0"/>
        </a:p>
      </dsp:txBody>
      <dsp:txXfrm>
        <a:off x="3672075" y="2660726"/>
        <a:ext cx="1479965" cy="1391412"/>
      </dsp:txXfrm>
    </dsp:sp>
    <dsp:sp modelId="{ABADBDDA-9C20-437A-B059-FB1F55272186}">
      <dsp:nvSpPr>
        <dsp:cNvPr id="0" name=""/>
        <dsp:cNvSpPr/>
      </dsp:nvSpPr>
      <dsp:spPr>
        <a:xfrm rot="5400000">
          <a:off x="2673035" y="3335372"/>
          <a:ext cx="410276" cy="42119"/>
        </a:xfrm>
        <a:custGeom>
          <a:avLst/>
          <a:gdLst/>
          <a:ahLst/>
          <a:cxnLst/>
          <a:rect l="0" t="0" r="0" b="0"/>
          <a:pathLst>
            <a:path>
              <a:moveTo>
                <a:pt x="0" y="21059"/>
              </a:moveTo>
              <a:lnTo>
                <a:pt x="410276" y="210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2867917" y="3346175"/>
        <a:ext cx="20513" cy="20513"/>
      </dsp:txXfrm>
    </dsp:sp>
    <dsp:sp modelId="{BD66233F-57D7-43FA-A966-FA319E11D776}">
      <dsp:nvSpPr>
        <dsp:cNvPr id="0" name=""/>
        <dsp:cNvSpPr/>
      </dsp:nvSpPr>
      <dsp:spPr>
        <a:xfrm>
          <a:off x="2197723" y="3561571"/>
          <a:ext cx="1360900" cy="13609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kniha</a:t>
          </a:r>
          <a:endParaRPr lang="cs-CZ" sz="3200" kern="1200" dirty="0"/>
        </a:p>
      </dsp:txBody>
      <dsp:txXfrm>
        <a:off x="2197723" y="3561571"/>
        <a:ext cx="1360900" cy="1360900"/>
      </dsp:txXfrm>
    </dsp:sp>
    <dsp:sp modelId="{89F967FD-73C4-432A-BD45-FC620542A97D}">
      <dsp:nvSpPr>
        <dsp:cNvPr id="0" name=""/>
        <dsp:cNvSpPr/>
      </dsp:nvSpPr>
      <dsp:spPr>
        <a:xfrm rot="9000000">
          <a:off x="1906093" y="2892578"/>
          <a:ext cx="410276" cy="42119"/>
        </a:xfrm>
        <a:custGeom>
          <a:avLst/>
          <a:gdLst/>
          <a:ahLst/>
          <a:cxnLst/>
          <a:rect l="0" t="0" r="0" b="0"/>
          <a:pathLst>
            <a:path>
              <a:moveTo>
                <a:pt x="0" y="21059"/>
              </a:moveTo>
              <a:lnTo>
                <a:pt x="410276" y="210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9000000">
        <a:off x="2100974" y="2903381"/>
        <a:ext cx="20513" cy="20513"/>
      </dsp:txXfrm>
    </dsp:sp>
    <dsp:sp modelId="{192921D9-B4AF-4F90-8B5A-D4D5A7EF7EEC}">
      <dsp:nvSpPr>
        <dsp:cNvPr id="0" name=""/>
        <dsp:cNvSpPr/>
      </dsp:nvSpPr>
      <dsp:spPr>
        <a:xfrm>
          <a:off x="663839" y="2675982"/>
          <a:ext cx="1360900" cy="13609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bratr</a:t>
          </a:r>
          <a:endParaRPr lang="cs-CZ" sz="3200" kern="1200" dirty="0"/>
        </a:p>
      </dsp:txBody>
      <dsp:txXfrm>
        <a:off x="663839" y="2675982"/>
        <a:ext cx="1360900" cy="1360900"/>
      </dsp:txXfrm>
    </dsp:sp>
    <dsp:sp modelId="{2E04CFF3-6DAE-4967-B2B9-880299014A47}">
      <dsp:nvSpPr>
        <dsp:cNvPr id="0" name=""/>
        <dsp:cNvSpPr/>
      </dsp:nvSpPr>
      <dsp:spPr>
        <a:xfrm rot="12600000">
          <a:off x="1906093" y="2006989"/>
          <a:ext cx="410276" cy="42119"/>
        </a:xfrm>
        <a:custGeom>
          <a:avLst/>
          <a:gdLst/>
          <a:ahLst/>
          <a:cxnLst/>
          <a:rect l="0" t="0" r="0" b="0"/>
          <a:pathLst>
            <a:path>
              <a:moveTo>
                <a:pt x="0" y="21059"/>
              </a:moveTo>
              <a:lnTo>
                <a:pt x="410276" y="210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2600000">
        <a:off x="2100974" y="2017792"/>
        <a:ext cx="20513" cy="20513"/>
      </dsp:txXfrm>
    </dsp:sp>
    <dsp:sp modelId="{0D1366A0-F873-4C7A-8D0E-F7ED331789E1}">
      <dsp:nvSpPr>
        <dsp:cNvPr id="0" name=""/>
        <dsp:cNvSpPr/>
      </dsp:nvSpPr>
      <dsp:spPr>
        <a:xfrm>
          <a:off x="663839" y="904804"/>
          <a:ext cx="1360900" cy="13609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kolo</a:t>
          </a:r>
          <a:endParaRPr lang="cs-CZ" sz="3200" kern="1200" dirty="0"/>
        </a:p>
      </dsp:txBody>
      <dsp:txXfrm>
        <a:off x="663839" y="904804"/>
        <a:ext cx="1360900" cy="13609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AE9A6F9-A344-44DC-A342-8B89EF2440AF}">
      <dsp:nvSpPr>
        <dsp:cNvPr id="0" name=""/>
        <dsp:cNvSpPr/>
      </dsp:nvSpPr>
      <dsp:spPr>
        <a:xfrm>
          <a:off x="2488348" y="1472348"/>
          <a:ext cx="1119303" cy="1119303"/>
        </a:xfrm>
        <a:prstGeom prst="ellipse">
          <a:avLst/>
        </a:prstGeom>
        <a:gradFill rotWithShape="0">
          <a:gsLst>
            <a:gs pos="0">
              <a:schemeClr val="accent2">
                <a:alpha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alpha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alpha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ta</a:t>
          </a:r>
          <a:endParaRPr lang="cs-CZ" sz="5100" kern="1200" dirty="0"/>
        </a:p>
      </dsp:txBody>
      <dsp:txXfrm>
        <a:off x="2488348" y="1472348"/>
        <a:ext cx="1119303" cy="1119303"/>
      </dsp:txXfrm>
    </dsp:sp>
    <dsp:sp modelId="{16475906-9029-4B03-B66C-2C99DB820DB6}">
      <dsp:nvSpPr>
        <dsp:cNvPr id="0" name=""/>
        <dsp:cNvSpPr/>
      </dsp:nvSpPr>
      <dsp:spPr>
        <a:xfrm rot="16200000">
          <a:off x="2878775" y="1286598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3039538" y="1294661"/>
        <a:ext cx="16922" cy="16922"/>
      </dsp:txXfrm>
    </dsp:sp>
    <dsp:sp modelId="{B2421A46-A975-4509-91EB-D4003F6F196E}">
      <dsp:nvSpPr>
        <dsp:cNvPr id="0" name=""/>
        <dsp:cNvSpPr/>
      </dsp:nvSpPr>
      <dsp:spPr>
        <a:xfrm>
          <a:off x="2488348" y="14594"/>
          <a:ext cx="1119303" cy="1119303"/>
        </a:xfrm>
        <a:prstGeom prst="ellipse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alpha val="9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100" kern="1200"/>
        </a:p>
      </dsp:txBody>
      <dsp:txXfrm>
        <a:off x="2488348" y="14594"/>
        <a:ext cx="1119303" cy="1119303"/>
      </dsp:txXfrm>
    </dsp:sp>
    <dsp:sp modelId="{B7C07D47-876B-46C6-B24E-983C5E395B6F}">
      <dsp:nvSpPr>
        <dsp:cNvPr id="0" name=""/>
        <dsp:cNvSpPr/>
      </dsp:nvSpPr>
      <dsp:spPr>
        <a:xfrm rot="19800000">
          <a:off x="3510000" y="1651036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800000">
        <a:off x="3670764" y="1659100"/>
        <a:ext cx="16922" cy="16922"/>
      </dsp:txXfrm>
    </dsp:sp>
    <dsp:sp modelId="{2A75757D-7F62-4B15-B55B-FF5ACCE1A9D7}">
      <dsp:nvSpPr>
        <dsp:cNvPr id="0" name=""/>
        <dsp:cNvSpPr/>
      </dsp:nvSpPr>
      <dsp:spPr>
        <a:xfrm>
          <a:off x="3750799" y="743471"/>
          <a:ext cx="1119303" cy="1119303"/>
        </a:xfrm>
        <a:prstGeom prst="ellipse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8000"/>
                <a:tint val="50000"/>
                <a:satMod val="300000"/>
              </a:schemeClr>
            </a:gs>
            <a:gs pos="35000">
              <a:schemeClr val="accent2">
                <a:alpha val="90000"/>
                <a:hueOff val="0"/>
                <a:satOff val="0"/>
                <a:lumOff val="0"/>
                <a:alphaOff val="-8000"/>
                <a:tint val="37000"/>
                <a:satMod val="3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800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100" kern="1200"/>
        </a:p>
      </dsp:txBody>
      <dsp:txXfrm>
        <a:off x="3750799" y="743471"/>
        <a:ext cx="1119303" cy="1119303"/>
      </dsp:txXfrm>
    </dsp:sp>
    <dsp:sp modelId="{FC07FC7C-8CC5-48B3-AC13-888F3BD61D9F}">
      <dsp:nvSpPr>
        <dsp:cNvPr id="0" name=""/>
        <dsp:cNvSpPr/>
      </dsp:nvSpPr>
      <dsp:spPr>
        <a:xfrm rot="8999910">
          <a:off x="2193563" y="2394398"/>
          <a:ext cx="396322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96322" y="16525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8999910">
        <a:off x="2381816" y="2401015"/>
        <a:ext cx="19816" cy="19816"/>
      </dsp:txXfrm>
    </dsp:sp>
    <dsp:sp modelId="{BC46975B-DCC6-485C-BA3A-DBDBD77543C3}">
      <dsp:nvSpPr>
        <dsp:cNvPr id="0" name=""/>
        <dsp:cNvSpPr/>
      </dsp:nvSpPr>
      <dsp:spPr>
        <a:xfrm>
          <a:off x="1175796" y="2230195"/>
          <a:ext cx="1119303" cy="1119303"/>
        </a:xfrm>
        <a:prstGeom prst="ellipse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6000"/>
                <a:tint val="50000"/>
                <a:satMod val="300000"/>
              </a:schemeClr>
            </a:gs>
            <a:gs pos="35000">
              <a:schemeClr val="accent2">
                <a:alpha val="90000"/>
                <a:hueOff val="0"/>
                <a:satOff val="0"/>
                <a:lumOff val="0"/>
                <a:alphaOff val="-16000"/>
                <a:tint val="37000"/>
                <a:satMod val="3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600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slon</a:t>
          </a:r>
          <a:endParaRPr lang="cs-CZ" sz="2500" kern="1200" dirty="0"/>
        </a:p>
      </dsp:txBody>
      <dsp:txXfrm>
        <a:off x="1175796" y="2230195"/>
        <a:ext cx="1119303" cy="1119303"/>
      </dsp:txXfrm>
    </dsp:sp>
    <dsp:sp modelId="{FF671911-C4A6-40F9-8C9D-7E8EE88D0BDA}">
      <dsp:nvSpPr>
        <dsp:cNvPr id="0" name=""/>
        <dsp:cNvSpPr/>
      </dsp:nvSpPr>
      <dsp:spPr>
        <a:xfrm rot="5400000">
          <a:off x="2878775" y="2744351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3039538" y="2752415"/>
        <a:ext cx="16922" cy="16922"/>
      </dsp:txXfrm>
    </dsp:sp>
    <dsp:sp modelId="{1C4B2D4D-F3A1-4F49-9FBB-7CB9E1908E63}">
      <dsp:nvSpPr>
        <dsp:cNvPr id="0" name=""/>
        <dsp:cNvSpPr/>
      </dsp:nvSpPr>
      <dsp:spPr>
        <a:xfrm>
          <a:off x="2488348" y="2930101"/>
          <a:ext cx="1119303" cy="1119303"/>
        </a:xfrm>
        <a:prstGeom prst="ellipse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4000"/>
                <a:tint val="50000"/>
                <a:satMod val="300000"/>
              </a:schemeClr>
            </a:gs>
            <a:gs pos="35000">
              <a:schemeClr val="accent2">
                <a:alpha val="90000"/>
                <a:hueOff val="0"/>
                <a:satOff val="0"/>
                <a:lumOff val="0"/>
                <a:alphaOff val="-24000"/>
                <a:tint val="37000"/>
                <a:satMod val="3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400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okno</a:t>
          </a:r>
          <a:endParaRPr lang="cs-CZ" sz="2500" kern="1200" dirty="0"/>
        </a:p>
      </dsp:txBody>
      <dsp:txXfrm>
        <a:off x="2488348" y="2930101"/>
        <a:ext cx="1119303" cy="1119303"/>
      </dsp:txXfrm>
    </dsp:sp>
    <dsp:sp modelId="{DE3E6836-22B2-47AA-8B6F-8DE3F14AC92C}">
      <dsp:nvSpPr>
        <dsp:cNvPr id="0" name=""/>
        <dsp:cNvSpPr/>
      </dsp:nvSpPr>
      <dsp:spPr>
        <a:xfrm rot="1727424">
          <a:off x="3517348" y="2367307"/>
          <a:ext cx="341773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41773" y="16525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27424">
        <a:off x="3679690" y="2375288"/>
        <a:ext cx="17088" cy="17088"/>
      </dsp:txXfrm>
    </dsp:sp>
    <dsp:sp modelId="{853BC43E-C343-4C0B-9562-280B45402CBC}">
      <dsp:nvSpPr>
        <dsp:cNvPr id="0" name=""/>
        <dsp:cNvSpPr/>
      </dsp:nvSpPr>
      <dsp:spPr>
        <a:xfrm>
          <a:off x="3768817" y="2176012"/>
          <a:ext cx="1119303" cy="1119303"/>
        </a:xfrm>
        <a:prstGeom prst="ellipse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2000"/>
                <a:tint val="50000"/>
                <a:satMod val="300000"/>
              </a:schemeClr>
            </a:gs>
            <a:gs pos="35000">
              <a:schemeClr val="accent2">
                <a:alpha val="90000"/>
                <a:hueOff val="0"/>
                <a:satOff val="0"/>
                <a:lumOff val="0"/>
                <a:alphaOff val="-32000"/>
                <a:tint val="37000"/>
                <a:satMod val="3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200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3768817" y="2176012"/>
        <a:ext cx="1119303" cy="1119303"/>
      </dsp:txXfrm>
    </dsp:sp>
    <dsp:sp modelId="{4BEC5A08-5677-4415-AAF9-ADC7BB048118}">
      <dsp:nvSpPr>
        <dsp:cNvPr id="0" name=""/>
        <dsp:cNvSpPr/>
      </dsp:nvSpPr>
      <dsp:spPr>
        <a:xfrm rot="12600000">
          <a:off x="2247549" y="1651036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2600000">
        <a:off x="2408312" y="1659100"/>
        <a:ext cx="16922" cy="16922"/>
      </dsp:txXfrm>
    </dsp:sp>
    <dsp:sp modelId="{A9CF6B92-5C79-47A3-9CF6-6B9284D2E93B}">
      <dsp:nvSpPr>
        <dsp:cNvPr id="0" name=""/>
        <dsp:cNvSpPr/>
      </dsp:nvSpPr>
      <dsp:spPr>
        <a:xfrm>
          <a:off x="1225896" y="743471"/>
          <a:ext cx="1119303" cy="1119303"/>
        </a:xfrm>
        <a:prstGeom prst="ellipse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tint val="50000"/>
                <a:satMod val="300000"/>
              </a:schemeClr>
            </a:gs>
            <a:gs pos="35000">
              <a:schemeClr val="accent2">
                <a:alpha val="90000"/>
                <a:hueOff val="0"/>
                <a:satOff val="0"/>
                <a:lumOff val="0"/>
                <a:alphaOff val="-40000"/>
                <a:tint val="37000"/>
                <a:satMod val="3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hůl</a:t>
          </a:r>
          <a:endParaRPr lang="cs-CZ" sz="2500" kern="1200" dirty="0"/>
        </a:p>
      </dsp:txBody>
      <dsp:txXfrm>
        <a:off x="1225896" y="743471"/>
        <a:ext cx="1119303" cy="1119303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1313B8A-EC4B-4138-B656-C8F7DB775FC8}">
      <dsp:nvSpPr>
        <dsp:cNvPr id="0" name=""/>
        <dsp:cNvSpPr/>
      </dsp:nvSpPr>
      <dsp:spPr>
        <a:xfrm>
          <a:off x="2488348" y="1472348"/>
          <a:ext cx="1119303" cy="111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>
              <a:solidFill>
                <a:schemeClr val="tx1"/>
              </a:solidFill>
            </a:rPr>
            <a:t>to</a:t>
          </a:r>
          <a:endParaRPr lang="cs-CZ" sz="5100" kern="1200" dirty="0">
            <a:solidFill>
              <a:schemeClr val="tx1"/>
            </a:solidFill>
          </a:endParaRPr>
        </a:p>
      </dsp:txBody>
      <dsp:txXfrm>
        <a:off x="2488348" y="1472348"/>
        <a:ext cx="1119303" cy="1119303"/>
      </dsp:txXfrm>
    </dsp:sp>
    <dsp:sp modelId="{CE418D17-4422-4693-9C87-8150BCF9B053}">
      <dsp:nvSpPr>
        <dsp:cNvPr id="0" name=""/>
        <dsp:cNvSpPr/>
      </dsp:nvSpPr>
      <dsp:spPr>
        <a:xfrm rot="16200000">
          <a:off x="2878775" y="1286598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3039538" y="1294661"/>
        <a:ext cx="16922" cy="16922"/>
      </dsp:txXfrm>
    </dsp:sp>
    <dsp:sp modelId="{EDD9EDE1-FB60-49B4-9DED-EB7B0974FB23}">
      <dsp:nvSpPr>
        <dsp:cNvPr id="0" name=""/>
        <dsp:cNvSpPr/>
      </dsp:nvSpPr>
      <dsp:spPr>
        <a:xfrm>
          <a:off x="2488348" y="14594"/>
          <a:ext cx="1119303" cy="111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2488348" y="14594"/>
        <a:ext cx="1119303" cy="1119303"/>
      </dsp:txXfrm>
    </dsp:sp>
    <dsp:sp modelId="{6F7DD4A0-4025-4567-8EB4-A9957AB317EB}">
      <dsp:nvSpPr>
        <dsp:cNvPr id="0" name=""/>
        <dsp:cNvSpPr/>
      </dsp:nvSpPr>
      <dsp:spPr>
        <a:xfrm rot="19800000">
          <a:off x="3510000" y="1651036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800000">
        <a:off x="3670764" y="1659100"/>
        <a:ext cx="16922" cy="16922"/>
      </dsp:txXfrm>
    </dsp:sp>
    <dsp:sp modelId="{8770F489-6E08-4222-B999-CCB5519232FC}">
      <dsp:nvSpPr>
        <dsp:cNvPr id="0" name=""/>
        <dsp:cNvSpPr/>
      </dsp:nvSpPr>
      <dsp:spPr>
        <a:xfrm>
          <a:off x="3750799" y="743471"/>
          <a:ext cx="1119303" cy="111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pole</a:t>
          </a:r>
          <a:endParaRPr lang="cs-CZ" sz="2500" kern="1200" dirty="0">
            <a:solidFill>
              <a:schemeClr val="tx1"/>
            </a:solidFill>
          </a:endParaRPr>
        </a:p>
      </dsp:txBody>
      <dsp:txXfrm>
        <a:off x="3750799" y="743471"/>
        <a:ext cx="1119303" cy="1119303"/>
      </dsp:txXfrm>
    </dsp:sp>
    <dsp:sp modelId="{5CE777C1-0229-48E0-A7F8-136F3C14EFFB}">
      <dsp:nvSpPr>
        <dsp:cNvPr id="0" name=""/>
        <dsp:cNvSpPr/>
      </dsp:nvSpPr>
      <dsp:spPr>
        <a:xfrm rot="1800000">
          <a:off x="3510000" y="2379913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00000">
        <a:off x="3670764" y="2387977"/>
        <a:ext cx="16922" cy="16922"/>
      </dsp:txXfrm>
    </dsp:sp>
    <dsp:sp modelId="{3629B161-230D-4609-96A8-ABBE4A71C663}">
      <dsp:nvSpPr>
        <dsp:cNvPr id="0" name=""/>
        <dsp:cNvSpPr/>
      </dsp:nvSpPr>
      <dsp:spPr>
        <a:xfrm>
          <a:off x="3750799" y="2201224"/>
          <a:ext cx="1119303" cy="111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míč</a:t>
          </a:r>
          <a:endParaRPr lang="cs-CZ" sz="2500" kern="1200" dirty="0">
            <a:solidFill>
              <a:schemeClr val="tx1"/>
            </a:solidFill>
          </a:endParaRPr>
        </a:p>
      </dsp:txBody>
      <dsp:txXfrm>
        <a:off x="3750799" y="2201224"/>
        <a:ext cx="1119303" cy="1119303"/>
      </dsp:txXfrm>
    </dsp:sp>
    <dsp:sp modelId="{85789CE5-44A8-4772-8D45-EC8F6C87BD81}">
      <dsp:nvSpPr>
        <dsp:cNvPr id="0" name=""/>
        <dsp:cNvSpPr/>
      </dsp:nvSpPr>
      <dsp:spPr>
        <a:xfrm rot="5400000">
          <a:off x="2878775" y="2744351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3039538" y="2752415"/>
        <a:ext cx="16922" cy="16922"/>
      </dsp:txXfrm>
    </dsp:sp>
    <dsp:sp modelId="{1ED43A04-BE77-437C-95BE-F6A9FBB1541A}">
      <dsp:nvSpPr>
        <dsp:cNvPr id="0" name=""/>
        <dsp:cNvSpPr/>
      </dsp:nvSpPr>
      <dsp:spPr>
        <a:xfrm>
          <a:off x="2488348" y="2930101"/>
          <a:ext cx="1119303" cy="111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hřiště</a:t>
          </a:r>
          <a:endParaRPr lang="cs-CZ" sz="2500" kern="1200" dirty="0">
            <a:solidFill>
              <a:schemeClr val="tx1"/>
            </a:solidFill>
          </a:endParaRPr>
        </a:p>
      </dsp:txBody>
      <dsp:txXfrm>
        <a:off x="2488348" y="2930101"/>
        <a:ext cx="1119303" cy="1119303"/>
      </dsp:txXfrm>
    </dsp:sp>
    <dsp:sp modelId="{B15812BE-0E69-48FE-A5B5-F4F16DD3DFE0}">
      <dsp:nvSpPr>
        <dsp:cNvPr id="0" name=""/>
        <dsp:cNvSpPr/>
      </dsp:nvSpPr>
      <dsp:spPr>
        <a:xfrm rot="9000000">
          <a:off x="2247549" y="2379913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9000000">
        <a:off x="2408312" y="2387977"/>
        <a:ext cx="16922" cy="16922"/>
      </dsp:txXfrm>
    </dsp:sp>
    <dsp:sp modelId="{ECD36127-35EB-447F-B16F-AE5467B101C8}">
      <dsp:nvSpPr>
        <dsp:cNvPr id="0" name=""/>
        <dsp:cNvSpPr/>
      </dsp:nvSpPr>
      <dsp:spPr>
        <a:xfrm>
          <a:off x="1225896" y="2201224"/>
          <a:ext cx="1119303" cy="111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1225896" y="2201224"/>
        <a:ext cx="1119303" cy="1119303"/>
      </dsp:txXfrm>
    </dsp:sp>
    <dsp:sp modelId="{13BE7A5A-04B5-46ED-B881-7BBC188F0703}">
      <dsp:nvSpPr>
        <dsp:cNvPr id="0" name=""/>
        <dsp:cNvSpPr/>
      </dsp:nvSpPr>
      <dsp:spPr>
        <a:xfrm rot="12600000">
          <a:off x="2247549" y="1651036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2600000">
        <a:off x="2408312" y="1659100"/>
        <a:ext cx="16922" cy="16922"/>
      </dsp:txXfrm>
    </dsp:sp>
    <dsp:sp modelId="{25CA6F73-BF3B-4C1C-9183-4D5F44A1D880}">
      <dsp:nvSpPr>
        <dsp:cNvPr id="0" name=""/>
        <dsp:cNvSpPr/>
      </dsp:nvSpPr>
      <dsp:spPr>
        <a:xfrm>
          <a:off x="1225896" y="743471"/>
          <a:ext cx="1119303" cy="1119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veslo</a:t>
          </a:r>
          <a:endParaRPr lang="cs-CZ" sz="2500" kern="1200" dirty="0">
            <a:solidFill>
              <a:schemeClr val="tx1"/>
            </a:solidFill>
          </a:endParaRPr>
        </a:p>
      </dsp:txBody>
      <dsp:txXfrm>
        <a:off x="1225896" y="743471"/>
        <a:ext cx="1119303" cy="1119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F53EA9-E024-4C2A-9B5B-A3D5A21FD984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F34A0-0CBB-4900-B76F-F78A9041A3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8540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5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201929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Určeno pro 3.ročník ZŠ . Materiál využitelný </a:t>
            </a:r>
            <a:r>
              <a:rPr lang="cs-CZ" dirty="0" smtClean="0"/>
              <a:t>                pro </a:t>
            </a:r>
            <a:r>
              <a:rPr lang="cs-CZ" dirty="0" smtClean="0"/>
              <a:t>práci na interaktivní tabuli.</a:t>
            </a:r>
          </a:p>
          <a:p>
            <a:pPr marL="0" indent="0">
              <a:buNone/>
            </a:pPr>
            <a:r>
              <a:rPr lang="cs-CZ" dirty="0" smtClean="0"/>
              <a:t>Český </a:t>
            </a:r>
            <a:r>
              <a:rPr lang="cs-CZ" dirty="0" smtClean="0"/>
              <a:t>jazyk - rod </a:t>
            </a:r>
            <a:r>
              <a:rPr lang="cs-CZ" dirty="0" smtClean="0"/>
              <a:t>podstatných jmen. Škrtání </a:t>
            </a:r>
            <a:r>
              <a:rPr lang="cs-CZ" dirty="0" smtClean="0"/>
              <a:t>slov, </a:t>
            </a:r>
            <a:r>
              <a:rPr lang="cs-CZ" dirty="0" smtClean="0"/>
              <a:t>která se nehodí k ukazovacímu zájmenu </a:t>
            </a:r>
            <a:r>
              <a:rPr lang="cs-CZ" dirty="0" smtClean="0"/>
              <a:t>                     a </a:t>
            </a:r>
            <a:r>
              <a:rPr lang="cs-CZ" dirty="0" smtClean="0"/>
              <a:t>k příslušnému </a:t>
            </a:r>
            <a:r>
              <a:rPr lang="cs-CZ" dirty="0" smtClean="0"/>
              <a:t>rodu. </a:t>
            </a:r>
            <a:r>
              <a:rPr lang="cs-CZ" dirty="0" smtClean="0"/>
              <a:t>Kontrola obrázkem.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507288" cy="836712"/>
          </a:xfrm>
        </p:spPr>
        <p:txBody>
          <a:bodyPr/>
          <a:lstStyle/>
          <a:p>
            <a:r>
              <a:rPr lang="cs-CZ" dirty="0" smtClean="0"/>
              <a:t>Rod mužský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619494"/>
              </p:ext>
            </p:extLst>
          </p:nvPr>
        </p:nvGraphicFramePr>
        <p:xfrm>
          <a:off x="1403648" y="1052736"/>
          <a:ext cx="5815881" cy="4941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421516" y="2422875"/>
            <a:ext cx="789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stůl</a:t>
            </a:r>
            <a:endParaRPr lang="cs-CZ" dirty="0"/>
          </a:p>
        </p:txBody>
      </p:sp>
      <p:pic>
        <p:nvPicPr>
          <p:cNvPr id="1026" name="Picture 2" descr="C:\Users\Marie\AppData\Local\Microsoft\Windows\Temporary Internet Files\Content.IE5\BPDZSJ6U\MC900332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6870" y="1117193"/>
            <a:ext cx="1569596" cy="109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FQ3ROZS8\MP90034147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2795" y="2172522"/>
            <a:ext cx="1398811" cy="99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7CMUN40I\MC9004418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1516" y="3811505"/>
            <a:ext cx="961370" cy="110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7CMUN40I\MP90042209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2535" y="3921701"/>
            <a:ext cx="1504335" cy="100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8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179" y="34220"/>
            <a:ext cx="8229600" cy="1143000"/>
          </a:xfrm>
        </p:spPr>
        <p:txBody>
          <a:bodyPr/>
          <a:lstStyle/>
          <a:p>
            <a:r>
              <a:rPr lang="cs-CZ" dirty="0" smtClean="0"/>
              <a:t>Rod ženský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94399832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126215" y="1701690"/>
            <a:ext cx="849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8325" y="3925237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lampa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7786" y="2429999"/>
            <a:ext cx="946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dům</a:t>
            </a:r>
            <a:endParaRPr lang="cs-CZ" dirty="0"/>
          </a:p>
        </p:txBody>
      </p:sp>
      <p:pic>
        <p:nvPicPr>
          <p:cNvPr id="2050" name="Picture 2" descr="C:\Users\Marie\AppData\Local\Microsoft\Windows\Temporary Internet Files\Content.IE5\7CMUN40I\MC9003704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6514" y="1372308"/>
            <a:ext cx="1068929" cy="124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ie\AppData\Local\Microsoft\Windows\Temporary Internet Files\Content.IE5\7CMUN40I\MP9003866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9650" y="3416463"/>
            <a:ext cx="1099081" cy="15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ie\AppData\Local\Microsoft\Windows\Temporary Internet Files\Content.IE5\FQ3ROZS8\MP90040966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94077"/>
            <a:ext cx="1033052" cy="135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42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střední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08666842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046352" y="1751420"/>
            <a:ext cx="941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papír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0108" y="3861048"/>
            <a:ext cx="1005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lavice</a:t>
            </a:r>
            <a:endParaRPr lang="cs-CZ" dirty="0"/>
          </a:p>
        </p:txBody>
      </p:sp>
      <p:pic>
        <p:nvPicPr>
          <p:cNvPr id="3076" name="Picture 4" descr="C:\Users\Marie\AppData\Local\Microsoft\Windows\Temporary Internet Files\Content.IE5\7CMUN40I\MP90042310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1546482" cy="103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ie\AppData\Local\Microsoft\Windows\Temporary Internet Files\Content.IE5\TPRVO6SH\MP90020203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0835" y="4122658"/>
            <a:ext cx="1003176" cy="150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ie\AppData\Local\Microsoft\Windows\Temporary Internet Files\Content.IE5\7CMUN40I\MC9003520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7432" y="2304674"/>
            <a:ext cx="1268529" cy="92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9752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276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86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Rod mužský</vt:lpstr>
      <vt:lpstr>Rod ženský</vt:lpstr>
      <vt:lpstr>Rod střední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53</cp:revision>
  <dcterms:created xsi:type="dcterms:W3CDTF">2011-06-20T10:40:08Z</dcterms:created>
  <dcterms:modified xsi:type="dcterms:W3CDTF">2012-07-03T16:16:56Z</dcterms:modified>
</cp:coreProperties>
</file>