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C1EE5314-7370-4FD7-9167-FB9E37DA2FC4}">
          <p14:sldIdLst>
            <p14:sldId id="256"/>
            <p14:sldId id="257"/>
            <p14:sldId id="260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VY_32_INOVACE_03_podstatná jména-číslo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VY_32_INOVACE_03_podstatná jména-číslo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Relationship Id="rId1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420202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Učivo určeno pro 3.ročník </a:t>
            </a:r>
            <a:r>
              <a:rPr lang="cs-CZ" dirty="0" smtClean="0"/>
              <a:t>ZŠ. </a:t>
            </a:r>
            <a:r>
              <a:rPr lang="cs-CZ" dirty="0" smtClean="0"/>
              <a:t>Materiál </a:t>
            </a:r>
            <a:r>
              <a:rPr lang="cs-CZ" dirty="0" smtClean="0"/>
              <a:t>   využitelný </a:t>
            </a:r>
            <a:r>
              <a:rPr lang="cs-CZ" dirty="0" smtClean="0"/>
              <a:t>pro práci na interaktivní tabuli.</a:t>
            </a:r>
          </a:p>
          <a:p>
            <a:pPr marL="0" indent="0">
              <a:buNone/>
            </a:pPr>
            <a:r>
              <a:rPr lang="cs-CZ" dirty="0" smtClean="0"/>
              <a:t>Český </a:t>
            </a:r>
            <a:r>
              <a:rPr lang="cs-CZ" dirty="0" smtClean="0"/>
              <a:t>jazyk - číslo </a:t>
            </a:r>
            <a:r>
              <a:rPr lang="cs-CZ" dirty="0" smtClean="0"/>
              <a:t>podstatných </a:t>
            </a:r>
            <a:r>
              <a:rPr lang="cs-CZ" dirty="0" smtClean="0"/>
              <a:t>jmen. </a:t>
            </a:r>
            <a:r>
              <a:rPr lang="cs-CZ" dirty="0"/>
              <a:t>Ž</a:t>
            </a:r>
            <a:r>
              <a:rPr lang="cs-CZ" dirty="0" smtClean="0"/>
              <a:t>áci pojmenují obrázky, doplní ukazovací zájmeno  </a:t>
            </a:r>
            <a:r>
              <a:rPr lang="cs-CZ" dirty="0" smtClean="0"/>
              <a:t>             a </a:t>
            </a:r>
            <a:r>
              <a:rPr lang="cs-CZ" dirty="0" smtClean="0"/>
              <a:t>určí číslo podstatného jména.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7796" y="444823"/>
            <a:ext cx="4040188" cy="639762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 fontScale="92500"/>
          </a:bodyPr>
          <a:lstStyle/>
          <a:p>
            <a:r>
              <a:rPr lang="cs-CZ" dirty="0" smtClean="0"/>
              <a:t>TEN                     TA                    TO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9513" y="1101150"/>
            <a:ext cx="4040188" cy="3951288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Číslo jednotné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87144" y="444823"/>
            <a:ext cx="4041775" cy="639762"/>
          </a:xfrm>
          <a:solidFill>
            <a:srgbClr val="FFC000"/>
          </a:solidFill>
          <a:ln>
            <a:solidFill>
              <a:schemeClr val="accent6"/>
            </a:solidFill>
          </a:ln>
        </p:spPr>
        <p:txBody>
          <a:bodyPr>
            <a:normAutofit fontScale="92500"/>
          </a:bodyPr>
          <a:lstStyle/>
          <a:p>
            <a:r>
              <a:rPr lang="cs-CZ" dirty="0" smtClean="0"/>
              <a:t> TI –TY                </a:t>
            </a:r>
            <a:r>
              <a:rPr lang="cs-CZ" dirty="0" err="1" smtClean="0"/>
              <a:t>TY</a:t>
            </a:r>
            <a:r>
              <a:rPr lang="cs-CZ" dirty="0" smtClean="0"/>
              <a:t>                    TA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00688" y="1082029"/>
            <a:ext cx="4032448" cy="3823762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Číslo množné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UC3\AppData\Local\Microsoft\Windows\Temporary Internet Files\Content.IE5\8K6I6VER\MP9004448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234" y="1772816"/>
            <a:ext cx="747330" cy="980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3\AppData\Local\Microsoft\Windows\Temporary Internet Files\Content.IE5\8K6I6VER\MP9004448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4160" y="1837846"/>
            <a:ext cx="710867" cy="93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3\AppData\Local\Microsoft\Windows\Temporary Internet Files\Content.IE5\9AE5YDE3\MP9003993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9291" y="1904318"/>
            <a:ext cx="1273938" cy="84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3\AppData\Local\Microsoft\Windows\Temporary Internet Files\Content.IE5\ROQQ5JR8\MP9004004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3" y="1690470"/>
            <a:ext cx="1317268" cy="877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3\AppData\Local\Microsoft\Windows\Temporary Internet Files\Content.IE5\9AE5YDE3\MC9001977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383" y="3565914"/>
            <a:ext cx="1022034" cy="916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3\AppData\Local\Microsoft\Windows\Temporary Internet Files\Content.IE5\9AE5YDE3\MC9001977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7144" y="3796382"/>
            <a:ext cx="977883" cy="8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3\AppData\Local\Microsoft\Windows\Temporary Internet Files\Content.IE5\9AE5YDE3\MC9001977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339" y="4040521"/>
            <a:ext cx="901060" cy="807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3\AppData\Local\Microsoft\Windows\Temporary Internet Files\Content.IE5\ROQQ5JR8\MC9004418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018831"/>
            <a:ext cx="940345" cy="1080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C3\AppData\Local\Microsoft\Windows\Temporary Internet Files\Content.IE5\ROQQ5JR8\MC9004418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016" y="3682791"/>
            <a:ext cx="583159" cy="67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C3\AppData\Local\Microsoft\Windows\Temporary Internet Files\Content.IE5\RN2MNVEI\MC90044179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09045" y="3661623"/>
            <a:ext cx="782719" cy="782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C3\AppData\Local\Microsoft\Windows\Temporary Internet Files\Content.IE5\RN2MNVEI\MC900441793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9292" y="3661622"/>
            <a:ext cx="892304" cy="89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C3\AppData\Local\Microsoft\Windows\Temporary Internet Files\Content.IE5\RN2MNVEI\MP90044479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7507" y="4972680"/>
            <a:ext cx="987119" cy="129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UC3\AppData\Local\Microsoft\Windows\Temporary Internet Files\Content.IE5\9AE5YDE3\MP90044479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735" y="4956986"/>
            <a:ext cx="883434" cy="11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C3\AppData\Local\Microsoft\Windows\Temporary Internet Files\Content.IE5\8K6I6VER\MP90040193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8863" y="1825767"/>
            <a:ext cx="625132" cy="937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UC3\AppData\Local\Microsoft\Windows\Temporary Internet Files\Content.IE5\RN2MNVEI\MP90043110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8497" y="4725144"/>
            <a:ext cx="1186625" cy="119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UC3\AppData\Local\Microsoft\Windows\Temporary Internet Files\Content.IE5\9AE5YDE3\MP900431103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3496" y="5107717"/>
            <a:ext cx="1358904" cy="135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 flipH="1">
            <a:off x="5832089" y="3694846"/>
            <a:ext cx="511905" cy="35813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86026" y="2875598"/>
            <a:ext cx="602015" cy="4067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280235" y="2837710"/>
            <a:ext cx="457200" cy="306324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71234" y="4455927"/>
            <a:ext cx="457200" cy="34035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5832089" y="5411767"/>
            <a:ext cx="511905" cy="357361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8251488" y="5769129"/>
            <a:ext cx="475658" cy="306324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Vývojový diagram: postup 18"/>
          <p:cNvSpPr/>
          <p:nvPr/>
        </p:nvSpPr>
        <p:spPr>
          <a:xfrm>
            <a:off x="766879" y="2837710"/>
            <a:ext cx="509084" cy="314494"/>
          </a:xfrm>
          <a:prstGeom prst="flowChartProcess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Vývojový diagram: postup 19"/>
          <p:cNvSpPr/>
          <p:nvPr/>
        </p:nvSpPr>
        <p:spPr>
          <a:xfrm>
            <a:off x="2835473" y="2684548"/>
            <a:ext cx="457200" cy="306324"/>
          </a:xfrm>
          <a:prstGeom prst="flowChartProcess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Vývojový diagram: postup 20"/>
          <p:cNvSpPr/>
          <p:nvPr/>
        </p:nvSpPr>
        <p:spPr>
          <a:xfrm>
            <a:off x="1320564" y="3694846"/>
            <a:ext cx="457200" cy="306324"/>
          </a:xfrm>
          <a:prstGeom prst="flowChartProcess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Vývojový diagram: postup 21"/>
          <p:cNvSpPr/>
          <p:nvPr/>
        </p:nvSpPr>
        <p:spPr>
          <a:xfrm>
            <a:off x="2958057" y="3796382"/>
            <a:ext cx="457200" cy="319907"/>
          </a:xfrm>
          <a:prstGeom prst="flowChartProcess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solidFill>
                <a:prstClr val="white"/>
              </a:solidFill>
            </a:endParaRPr>
          </a:p>
        </p:txBody>
      </p:sp>
      <p:sp>
        <p:nvSpPr>
          <p:cNvPr id="23" name="Vývojový diagram: postup 22"/>
          <p:cNvSpPr/>
          <p:nvPr/>
        </p:nvSpPr>
        <p:spPr>
          <a:xfrm>
            <a:off x="1549164" y="5391147"/>
            <a:ext cx="457200" cy="290701"/>
          </a:xfrm>
          <a:prstGeom prst="flowChartProcess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Vývojový diagram: postup 23"/>
          <p:cNvSpPr/>
          <p:nvPr/>
        </p:nvSpPr>
        <p:spPr>
          <a:xfrm flipH="1" flipV="1">
            <a:off x="2847423" y="5988731"/>
            <a:ext cx="503783" cy="366937"/>
          </a:xfrm>
          <a:prstGeom prst="flowChartProcess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6209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4808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600</TotalTime>
  <Words>69</Words>
  <Application>Microsoft Office PowerPoint</Application>
  <PresentationFormat>Předvádění na obrazovce (4:3)</PresentationFormat>
  <Paragraphs>14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ANOTACE</vt:lpstr>
      <vt:lpstr>Snímek 3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37</cp:revision>
  <dcterms:created xsi:type="dcterms:W3CDTF">2011-06-20T10:40:08Z</dcterms:created>
  <dcterms:modified xsi:type="dcterms:W3CDTF">2012-07-03T16:21:03Z</dcterms:modified>
</cp:coreProperties>
</file>