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3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VY_32_INOVACE_04_rod mužský-životnost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B01B93-94E9-40C1-9F92-E4DCAC7B3BB8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6D3CE25-9DC7-4298-8E8A-B8A4200CE224}">
      <dgm:prSet phldrT="[Text]" custT="1"/>
      <dgm:spPr/>
      <dgm:t>
        <a:bodyPr/>
        <a:lstStyle/>
        <a:p>
          <a:r>
            <a:rPr lang="cs-CZ" sz="4400" dirty="0" smtClean="0">
              <a:solidFill>
                <a:srgbClr val="FFFF00"/>
              </a:solidFill>
            </a:rPr>
            <a:t>osoby</a:t>
          </a:r>
          <a:endParaRPr lang="cs-CZ" sz="2900" dirty="0">
            <a:solidFill>
              <a:srgbClr val="FFFF00"/>
            </a:solidFill>
          </a:endParaRPr>
        </a:p>
      </dgm:t>
    </dgm:pt>
    <dgm:pt modelId="{6D1807DD-E477-426D-B6AA-76B6D15E4729}" type="parTrans" cxnId="{85E30AAC-4D71-4665-9DCE-2BEEB6AAA721}">
      <dgm:prSet/>
      <dgm:spPr/>
      <dgm:t>
        <a:bodyPr/>
        <a:lstStyle/>
        <a:p>
          <a:endParaRPr lang="cs-CZ"/>
        </a:p>
      </dgm:t>
    </dgm:pt>
    <dgm:pt modelId="{178E2A94-AE4A-481C-8C53-FC4E601A304C}" type="sibTrans" cxnId="{85E30AAC-4D71-4665-9DCE-2BEEB6AAA721}">
      <dgm:prSet/>
      <dgm:spPr/>
      <dgm:t>
        <a:bodyPr/>
        <a:lstStyle/>
        <a:p>
          <a:endParaRPr lang="cs-CZ"/>
        </a:p>
      </dgm:t>
    </dgm:pt>
    <dgm:pt modelId="{6EFBB10B-D206-4BDD-BCB3-110424035AFF}">
      <dgm:prSet phldrT="[Text]" custT="1"/>
      <dgm:spPr/>
      <dgm:t>
        <a:bodyPr/>
        <a:lstStyle/>
        <a:p>
          <a:r>
            <a:rPr lang="cs-CZ" sz="4400" dirty="0" smtClean="0">
              <a:solidFill>
                <a:srgbClr val="FFC000"/>
              </a:solidFill>
            </a:rPr>
            <a:t>zvířata</a:t>
          </a:r>
          <a:endParaRPr lang="cs-CZ" sz="2900" dirty="0">
            <a:solidFill>
              <a:srgbClr val="FFC000"/>
            </a:solidFill>
          </a:endParaRPr>
        </a:p>
      </dgm:t>
    </dgm:pt>
    <dgm:pt modelId="{F7373F24-E2A7-4281-A041-4D7ED1710BE8}" type="parTrans" cxnId="{ADC22DDD-A555-4EE3-8C2A-EF7B86C1BE23}">
      <dgm:prSet/>
      <dgm:spPr/>
      <dgm:t>
        <a:bodyPr/>
        <a:lstStyle/>
        <a:p>
          <a:endParaRPr lang="cs-CZ"/>
        </a:p>
      </dgm:t>
    </dgm:pt>
    <dgm:pt modelId="{EF4C1741-EA1E-48E1-B701-56D67A057C14}" type="sibTrans" cxnId="{ADC22DDD-A555-4EE3-8C2A-EF7B86C1BE23}">
      <dgm:prSet/>
      <dgm:spPr/>
      <dgm:t>
        <a:bodyPr/>
        <a:lstStyle/>
        <a:p>
          <a:endParaRPr lang="cs-CZ"/>
        </a:p>
      </dgm:t>
    </dgm:pt>
    <dgm:pt modelId="{3F52C003-67DB-4D04-B437-4E4ED822F5F9}">
      <dgm:prSet phldrT="[Text]" custT="1"/>
      <dgm:spPr/>
      <dgm:t>
        <a:bodyPr/>
        <a:lstStyle/>
        <a:p>
          <a:r>
            <a:rPr lang="cs-CZ" sz="2900" dirty="0" smtClean="0"/>
            <a:t>ten </a:t>
          </a:r>
          <a:r>
            <a:rPr lang="cs-CZ" sz="3200" dirty="0" smtClean="0"/>
            <a:t>cestovatel</a:t>
          </a:r>
          <a:endParaRPr lang="cs-CZ" sz="2900" dirty="0"/>
        </a:p>
      </dgm:t>
    </dgm:pt>
    <dgm:pt modelId="{7CD2A6F1-C207-4005-9E2C-00C232C47452}" type="parTrans" cxnId="{8F8DD8C2-90A5-4803-A9EF-EB7DD911D4EA}">
      <dgm:prSet/>
      <dgm:spPr/>
      <dgm:t>
        <a:bodyPr/>
        <a:lstStyle/>
        <a:p>
          <a:endParaRPr lang="cs-CZ"/>
        </a:p>
      </dgm:t>
    </dgm:pt>
    <dgm:pt modelId="{C793E6A9-E79F-48A9-A89D-79FD3AABD34D}" type="sibTrans" cxnId="{8F8DD8C2-90A5-4803-A9EF-EB7DD911D4EA}">
      <dgm:prSet/>
      <dgm:spPr/>
      <dgm:t>
        <a:bodyPr/>
        <a:lstStyle/>
        <a:p>
          <a:endParaRPr lang="cs-CZ"/>
        </a:p>
      </dgm:t>
    </dgm:pt>
    <dgm:pt modelId="{1436EA07-452E-430D-AA08-68A81E59CFDA}">
      <dgm:prSet phldrT="[Text]" custT="1"/>
      <dgm:spPr/>
      <dgm:t>
        <a:bodyPr/>
        <a:lstStyle/>
        <a:p>
          <a:r>
            <a:rPr lang="cs-CZ" sz="2900" dirty="0" smtClean="0"/>
            <a:t>ten </a:t>
          </a:r>
        </a:p>
        <a:p>
          <a:r>
            <a:rPr lang="cs-CZ" sz="3200" dirty="0" smtClean="0"/>
            <a:t>králík</a:t>
          </a:r>
          <a:endParaRPr lang="cs-CZ" sz="2900" dirty="0"/>
        </a:p>
      </dgm:t>
    </dgm:pt>
    <dgm:pt modelId="{5C7C8A6D-6928-4278-8B1D-42037349629D}" type="parTrans" cxnId="{389A3D28-24CF-4B38-9CC9-10E69BB837CD}">
      <dgm:prSet/>
      <dgm:spPr/>
      <dgm:t>
        <a:bodyPr/>
        <a:lstStyle/>
        <a:p>
          <a:endParaRPr lang="cs-CZ"/>
        </a:p>
      </dgm:t>
    </dgm:pt>
    <dgm:pt modelId="{C5EB8153-5B40-4A46-8368-763BFA8F31FB}" type="sibTrans" cxnId="{389A3D28-24CF-4B38-9CC9-10E69BB837CD}">
      <dgm:prSet/>
      <dgm:spPr/>
      <dgm:t>
        <a:bodyPr/>
        <a:lstStyle/>
        <a:p>
          <a:endParaRPr lang="cs-CZ"/>
        </a:p>
      </dgm:t>
    </dgm:pt>
    <dgm:pt modelId="{178B2264-95B2-43C7-8E69-431A12336AEA}">
      <dgm:prSet phldrT="[Text]"/>
      <dgm:spPr/>
      <dgm:t>
        <a:bodyPr/>
        <a:lstStyle/>
        <a:p>
          <a:r>
            <a:rPr lang="cs-CZ" dirty="0" smtClean="0"/>
            <a:t>rod mužský</a:t>
          </a:r>
        </a:p>
        <a:p>
          <a:r>
            <a:rPr lang="cs-CZ" dirty="0" smtClean="0"/>
            <a:t>………………….</a:t>
          </a:r>
          <a:endParaRPr lang="cs-CZ" dirty="0"/>
        </a:p>
      </dgm:t>
    </dgm:pt>
    <dgm:pt modelId="{F8F50AFB-6AEB-4463-B123-041FC3AB1D42}" type="parTrans" cxnId="{EFC83144-1D4F-483A-8A9F-739FA782DC69}">
      <dgm:prSet/>
      <dgm:spPr/>
      <dgm:t>
        <a:bodyPr/>
        <a:lstStyle/>
        <a:p>
          <a:endParaRPr lang="cs-CZ"/>
        </a:p>
      </dgm:t>
    </dgm:pt>
    <dgm:pt modelId="{AECA1305-8141-4ECE-A1B5-E2B045A35876}" type="sibTrans" cxnId="{EFC83144-1D4F-483A-8A9F-739FA782DC69}">
      <dgm:prSet/>
      <dgm:spPr/>
      <dgm:t>
        <a:bodyPr/>
        <a:lstStyle/>
        <a:p>
          <a:endParaRPr lang="cs-CZ"/>
        </a:p>
      </dgm:t>
    </dgm:pt>
    <dgm:pt modelId="{A662723F-6417-4E62-A407-20ECD1392253}" type="pres">
      <dgm:prSet presAssocID="{DFB01B93-94E9-40C1-9F92-E4DCAC7B3BB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D43578-EC23-4E6B-8065-786B3E32A909}" type="pres">
      <dgm:prSet presAssocID="{36D3CE25-9DC7-4298-8E8A-B8A4200CE22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A3F8BD-9562-4C39-98BA-C1CBF193E177}" type="pres">
      <dgm:prSet presAssocID="{178E2A94-AE4A-481C-8C53-FC4E601A304C}" presName="sibTrans" presStyleCnt="0"/>
      <dgm:spPr/>
    </dgm:pt>
    <dgm:pt modelId="{0B3E5F20-36D4-4647-97A9-95E84CED1F87}" type="pres">
      <dgm:prSet presAssocID="{6EFBB10B-D206-4BDD-BCB3-110424035AF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F126C6-ED34-493E-B411-EA2BB087B3BA}" type="pres">
      <dgm:prSet presAssocID="{EF4C1741-EA1E-48E1-B701-56D67A057C14}" presName="sibTrans" presStyleCnt="0"/>
      <dgm:spPr/>
    </dgm:pt>
    <dgm:pt modelId="{A39C7A23-6AE6-4317-BDA7-F2D99A87133F}" type="pres">
      <dgm:prSet presAssocID="{3F52C003-67DB-4D04-B437-4E4ED822F5F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AAEE97-44BD-4DCE-B83B-E7565AC1A848}" type="pres">
      <dgm:prSet presAssocID="{C793E6A9-E79F-48A9-A89D-79FD3AABD34D}" presName="sibTrans" presStyleCnt="0"/>
      <dgm:spPr/>
    </dgm:pt>
    <dgm:pt modelId="{94C944AF-E707-4826-8095-232202F6DF28}" type="pres">
      <dgm:prSet presAssocID="{1436EA07-452E-430D-AA08-68A81E59CFD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A6D913-8895-4CA7-B5A8-49D01CAB8F4A}" type="pres">
      <dgm:prSet presAssocID="{C5EB8153-5B40-4A46-8368-763BFA8F31FB}" presName="sibTrans" presStyleCnt="0"/>
      <dgm:spPr/>
    </dgm:pt>
    <dgm:pt modelId="{FF12BE27-2E38-4FE7-97C5-04E6EDD18FF3}" type="pres">
      <dgm:prSet presAssocID="{178B2264-95B2-43C7-8E69-431A12336AE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FC83144-1D4F-483A-8A9F-739FA782DC69}" srcId="{DFB01B93-94E9-40C1-9F92-E4DCAC7B3BB8}" destId="{178B2264-95B2-43C7-8E69-431A12336AEA}" srcOrd="4" destOrd="0" parTransId="{F8F50AFB-6AEB-4463-B123-041FC3AB1D42}" sibTransId="{AECA1305-8141-4ECE-A1B5-E2B045A35876}"/>
    <dgm:cxn modelId="{28405409-329F-439F-A115-2396DD2A69AD}" type="presOf" srcId="{DFB01B93-94E9-40C1-9F92-E4DCAC7B3BB8}" destId="{A662723F-6417-4E62-A407-20ECD1392253}" srcOrd="0" destOrd="0" presId="urn:microsoft.com/office/officeart/2005/8/layout/default#1"/>
    <dgm:cxn modelId="{D26933A3-1D11-4061-8F0C-678FB2C1A626}" type="presOf" srcId="{6EFBB10B-D206-4BDD-BCB3-110424035AFF}" destId="{0B3E5F20-36D4-4647-97A9-95E84CED1F87}" srcOrd="0" destOrd="0" presId="urn:microsoft.com/office/officeart/2005/8/layout/default#1"/>
    <dgm:cxn modelId="{F6FD89E0-D408-46D0-BADC-B9C28D45AA39}" type="presOf" srcId="{1436EA07-452E-430D-AA08-68A81E59CFDA}" destId="{94C944AF-E707-4826-8095-232202F6DF28}" srcOrd="0" destOrd="0" presId="urn:microsoft.com/office/officeart/2005/8/layout/default#1"/>
    <dgm:cxn modelId="{BEE750C5-78D4-44D9-A58E-5F0E7E647756}" type="presOf" srcId="{3F52C003-67DB-4D04-B437-4E4ED822F5F9}" destId="{A39C7A23-6AE6-4317-BDA7-F2D99A87133F}" srcOrd="0" destOrd="0" presId="urn:microsoft.com/office/officeart/2005/8/layout/default#1"/>
    <dgm:cxn modelId="{ADC22DDD-A555-4EE3-8C2A-EF7B86C1BE23}" srcId="{DFB01B93-94E9-40C1-9F92-E4DCAC7B3BB8}" destId="{6EFBB10B-D206-4BDD-BCB3-110424035AFF}" srcOrd="1" destOrd="0" parTransId="{F7373F24-E2A7-4281-A041-4D7ED1710BE8}" sibTransId="{EF4C1741-EA1E-48E1-B701-56D67A057C14}"/>
    <dgm:cxn modelId="{E8924ECE-6C3E-4882-86F2-75D3EE23975C}" type="presOf" srcId="{178B2264-95B2-43C7-8E69-431A12336AEA}" destId="{FF12BE27-2E38-4FE7-97C5-04E6EDD18FF3}" srcOrd="0" destOrd="0" presId="urn:microsoft.com/office/officeart/2005/8/layout/default#1"/>
    <dgm:cxn modelId="{8D9E0C83-83D6-451D-A806-B8ACE14AB072}" type="presOf" srcId="{36D3CE25-9DC7-4298-8E8A-B8A4200CE224}" destId="{35D43578-EC23-4E6B-8065-786B3E32A909}" srcOrd="0" destOrd="0" presId="urn:microsoft.com/office/officeart/2005/8/layout/default#1"/>
    <dgm:cxn modelId="{8F8DD8C2-90A5-4803-A9EF-EB7DD911D4EA}" srcId="{DFB01B93-94E9-40C1-9F92-E4DCAC7B3BB8}" destId="{3F52C003-67DB-4D04-B437-4E4ED822F5F9}" srcOrd="2" destOrd="0" parTransId="{7CD2A6F1-C207-4005-9E2C-00C232C47452}" sibTransId="{C793E6A9-E79F-48A9-A89D-79FD3AABD34D}"/>
    <dgm:cxn modelId="{389A3D28-24CF-4B38-9CC9-10E69BB837CD}" srcId="{DFB01B93-94E9-40C1-9F92-E4DCAC7B3BB8}" destId="{1436EA07-452E-430D-AA08-68A81E59CFDA}" srcOrd="3" destOrd="0" parTransId="{5C7C8A6D-6928-4278-8B1D-42037349629D}" sibTransId="{C5EB8153-5B40-4A46-8368-763BFA8F31FB}"/>
    <dgm:cxn modelId="{85E30AAC-4D71-4665-9DCE-2BEEB6AAA721}" srcId="{DFB01B93-94E9-40C1-9F92-E4DCAC7B3BB8}" destId="{36D3CE25-9DC7-4298-8E8A-B8A4200CE224}" srcOrd="0" destOrd="0" parTransId="{6D1807DD-E477-426D-B6AA-76B6D15E4729}" sibTransId="{178E2A94-AE4A-481C-8C53-FC4E601A304C}"/>
    <dgm:cxn modelId="{4118F998-6CC4-499F-85D6-CC8109C540AA}" type="presParOf" srcId="{A662723F-6417-4E62-A407-20ECD1392253}" destId="{35D43578-EC23-4E6B-8065-786B3E32A909}" srcOrd="0" destOrd="0" presId="urn:microsoft.com/office/officeart/2005/8/layout/default#1"/>
    <dgm:cxn modelId="{AC732B40-03A1-4D1F-A2BB-A7FF70723EB8}" type="presParOf" srcId="{A662723F-6417-4E62-A407-20ECD1392253}" destId="{75A3F8BD-9562-4C39-98BA-C1CBF193E177}" srcOrd="1" destOrd="0" presId="urn:microsoft.com/office/officeart/2005/8/layout/default#1"/>
    <dgm:cxn modelId="{17A6EE42-C80B-4538-AAEF-5B5C0AA1001D}" type="presParOf" srcId="{A662723F-6417-4E62-A407-20ECD1392253}" destId="{0B3E5F20-36D4-4647-97A9-95E84CED1F87}" srcOrd="2" destOrd="0" presId="urn:microsoft.com/office/officeart/2005/8/layout/default#1"/>
    <dgm:cxn modelId="{6AAD16CA-53F3-438B-BF94-D2691F0BAA3F}" type="presParOf" srcId="{A662723F-6417-4E62-A407-20ECD1392253}" destId="{35F126C6-ED34-493E-B411-EA2BB087B3BA}" srcOrd="3" destOrd="0" presId="urn:microsoft.com/office/officeart/2005/8/layout/default#1"/>
    <dgm:cxn modelId="{9D2E9C38-FC2A-4B96-8275-6132BB851CAB}" type="presParOf" srcId="{A662723F-6417-4E62-A407-20ECD1392253}" destId="{A39C7A23-6AE6-4317-BDA7-F2D99A87133F}" srcOrd="4" destOrd="0" presId="urn:microsoft.com/office/officeart/2005/8/layout/default#1"/>
    <dgm:cxn modelId="{7798BFD7-DA3B-4936-8934-D426B2B2CF44}" type="presParOf" srcId="{A662723F-6417-4E62-A407-20ECD1392253}" destId="{EAAAEE97-44BD-4DCE-B83B-E7565AC1A848}" srcOrd="5" destOrd="0" presId="urn:microsoft.com/office/officeart/2005/8/layout/default#1"/>
    <dgm:cxn modelId="{9902DC65-26A3-4285-8853-EE6AA143C403}" type="presParOf" srcId="{A662723F-6417-4E62-A407-20ECD1392253}" destId="{94C944AF-E707-4826-8095-232202F6DF28}" srcOrd="6" destOrd="0" presId="urn:microsoft.com/office/officeart/2005/8/layout/default#1"/>
    <dgm:cxn modelId="{8B3A04AF-A1AC-4547-A543-5CC953E382FB}" type="presParOf" srcId="{A662723F-6417-4E62-A407-20ECD1392253}" destId="{86A6D913-8895-4CA7-B5A8-49D01CAB8F4A}" srcOrd="7" destOrd="0" presId="urn:microsoft.com/office/officeart/2005/8/layout/default#1"/>
    <dgm:cxn modelId="{B3AEA835-01D7-4D7E-B6D6-BBB78DC099E1}" type="presParOf" srcId="{A662723F-6417-4E62-A407-20ECD1392253}" destId="{FF12BE27-2E38-4FE7-97C5-04E6EDD18FF3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E5EAE7-3973-43A6-AEC6-B86C612C3F05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A994D227-329C-4359-AF9D-4BC761D49075}">
      <dgm:prSet phldrT="[Text]"/>
      <dgm:spPr/>
      <dgm:t>
        <a:bodyPr/>
        <a:lstStyle/>
        <a:p>
          <a:endParaRPr lang="cs-CZ" dirty="0">
            <a:solidFill>
              <a:schemeClr val="accent6">
                <a:lumMod val="60000"/>
                <a:lumOff val="40000"/>
              </a:schemeClr>
            </a:solidFill>
          </a:endParaRPr>
        </a:p>
      </dgm:t>
    </dgm:pt>
    <dgm:pt modelId="{C51CAD1C-39AD-4BFC-A1D4-DC502E0B483F}" type="parTrans" cxnId="{D7AE0E89-0DEB-462E-AC9F-817C95811CC6}">
      <dgm:prSet/>
      <dgm:spPr/>
      <dgm:t>
        <a:bodyPr/>
        <a:lstStyle/>
        <a:p>
          <a:endParaRPr lang="cs-CZ"/>
        </a:p>
      </dgm:t>
    </dgm:pt>
    <dgm:pt modelId="{35DB1656-F331-4C21-83DE-B99B334DB8AD}" type="sibTrans" cxnId="{D7AE0E89-0DEB-462E-AC9F-817C95811CC6}">
      <dgm:prSet/>
      <dgm:spPr/>
      <dgm:t>
        <a:bodyPr/>
        <a:lstStyle/>
        <a:p>
          <a:endParaRPr lang="cs-CZ"/>
        </a:p>
      </dgm:t>
    </dgm:pt>
    <dgm:pt modelId="{7C54F6B1-8DE9-4B11-A2B4-FD8B4CC9C9DF}">
      <dgm:prSet phldrT="[Text]" custT="1"/>
      <dgm:spPr/>
      <dgm:t>
        <a:bodyPr/>
        <a:lstStyle/>
        <a:p>
          <a:r>
            <a:rPr lang="cs-CZ" sz="2800" dirty="0" smtClean="0"/>
            <a:t>ten            </a:t>
          </a:r>
          <a:endParaRPr lang="cs-CZ" sz="2300" dirty="0" smtClean="0"/>
        </a:p>
        <a:p>
          <a:r>
            <a:rPr lang="cs-CZ" sz="2300" dirty="0" smtClean="0"/>
            <a:t> </a:t>
          </a:r>
          <a:r>
            <a:rPr lang="cs-CZ" sz="3600" dirty="0" smtClean="0"/>
            <a:t>strom   dům</a:t>
          </a:r>
          <a:endParaRPr lang="cs-CZ" sz="2300" dirty="0"/>
        </a:p>
      </dgm:t>
    </dgm:pt>
    <dgm:pt modelId="{505109C9-59BB-47F5-84E5-95F4FE5B32CE}" type="parTrans" cxnId="{E18BC764-63D2-474D-A0EE-E941AA78F501}">
      <dgm:prSet/>
      <dgm:spPr/>
      <dgm:t>
        <a:bodyPr/>
        <a:lstStyle/>
        <a:p>
          <a:endParaRPr lang="cs-CZ"/>
        </a:p>
      </dgm:t>
    </dgm:pt>
    <dgm:pt modelId="{26F8D375-6A36-4881-B009-B6DA466384CD}" type="sibTrans" cxnId="{E18BC764-63D2-474D-A0EE-E941AA78F501}">
      <dgm:prSet/>
      <dgm:spPr/>
      <dgm:t>
        <a:bodyPr/>
        <a:lstStyle/>
        <a:p>
          <a:endParaRPr lang="cs-CZ"/>
        </a:p>
      </dgm:t>
    </dgm:pt>
    <dgm:pt modelId="{0C34DD5D-7873-4B96-ABEA-00A6D2CFDA4F}">
      <dgm:prSet phldrT="[Text]" custT="1"/>
      <dgm:spPr/>
      <dgm:t>
        <a:bodyPr/>
        <a:lstStyle/>
        <a:p>
          <a:r>
            <a:rPr lang="cs-CZ" sz="2800" dirty="0" smtClean="0"/>
            <a:t>rod</a:t>
          </a:r>
          <a:endParaRPr lang="cs-CZ" sz="1800" dirty="0" smtClean="0"/>
        </a:p>
        <a:p>
          <a:r>
            <a:rPr lang="cs-CZ" sz="1800" dirty="0" smtClean="0"/>
            <a:t> </a:t>
          </a:r>
          <a:r>
            <a:rPr lang="cs-CZ" sz="3200" dirty="0" smtClean="0"/>
            <a:t>mužský</a:t>
          </a:r>
          <a:r>
            <a:rPr lang="cs-CZ" sz="1800" dirty="0" smtClean="0"/>
            <a:t>  </a:t>
          </a:r>
        </a:p>
        <a:p>
          <a:r>
            <a:rPr lang="cs-CZ" sz="1800" dirty="0" smtClean="0"/>
            <a:t>………………………….</a:t>
          </a:r>
          <a:endParaRPr lang="cs-CZ" sz="1800" dirty="0"/>
        </a:p>
      </dgm:t>
    </dgm:pt>
    <dgm:pt modelId="{EF53AD33-0859-4A4C-832C-23D9ED5BE210}" type="parTrans" cxnId="{8EB0766E-97EF-47CF-AF9A-6D76596ECFB3}">
      <dgm:prSet/>
      <dgm:spPr/>
      <dgm:t>
        <a:bodyPr/>
        <a:lstStyle/>
        <a:p>
          <a:endParaRPr lang="cs-CZ"/>
        </a:p>
      </dgm:t>
    </dgm:pt>
    <dgm:pt modelId="{4F019C97-07F0-4411-B42E-59D428A59FE1}" type="sibTrans" cxnId="{8EB0766E-97EF-47CF-AF9A-6D76596ECFB3}">
      <dgm:prSet/>
      <dgm:spPr/>
      <dgm:t>
        <a:bodyPr/>
        <a:lstStyle/>
        <a:p>
          <a:endParaRPr lang="cs-CZ"/>
        </a:p>
      </dgm:t>
    </dgm:pt>
    <dgm:pt modelId="{447F6067-2671-44C6-8273-D2B1C4FEA42C}" type="pres">
      <dgm:prSet presAssocID="{B8E5EAE7-3973-43A6-AEC6-B86C612C3F05}" presName="linearFlow" presStyleCnt="0">
        <dgm:presLayoutVars>
          <dgm:resizeHandles val="exact"/>
        </dgm:presLayoutVars>
      </dgm:prSet>
      <dgm:spPr/>
    </dgm:pt>
    <dgm:pt modelId="{96E7C639-3036-4572-A950-798D92AD70D0}" type="pres">
      <dgm:prSet presAssocID="{A994D227-329C-4359-AF9D-4BC761D49075}" presName="node" presStyleLbl="node1" presStyleIdx="0" presStyleCnt="3" custScaleX="152938" custScaleY="222829" custLinFactNeighborX="-19702" custLinFactNeighborY="-6871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62BD25-4589-4626-9267-3A22ECDB1178}" type="pres">
      <dgm:prSet presAssocID="{35DB1656-F331-4C21-83DE-B99B334DB8AD}" presName="sibTrans" presStyleLbl="sibTrans2D1" presStyleIdx="0" presStyleCnt="2" custFlipVert="1" custFlipHor="1" custScaleX="91113" custScaleY="413352" custLinFactNeighborX="-77245" custLinFactNeighborY="51785"/>
      <dgm:spPr/>
      <dgm:t>
        <a:bodyPr/>
        <a:lstStyle/>
        <a:p>
          <a:endParaRPr lang="cs-CZ"/>
        </a:p>
      </dgm:t>
    </dgm:pt>
    <dgm:pt modelId="{9ED125BB-9C76-4DD7-A55D-E027498CC895}" type="pres">
      <dgm:prSet presAssocID="{35DB1656-F331-4C21-83DE-B99B334DB8AD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DDF256E0-C903-4712-907E-A7FF0AA8466A}" type="pres">
      <dgm:prSet presAssocID="{7C54F6B1-8DE9-4B11-A2B4-FD8B4CC9C9DF}" presName="node" presStyleLbl="node1" presStyleIdx="1" presStyleCnt="3" custScaleX="134104" custScaleY="195102" custLinFactNeighborX="-17431" custLinFactNeighborY="-2926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35C0B3-D114-4C6D-812D-D2AD8B118E79}" type="pres">
      <dgm:prSet presAssocID="{26F8D375-6A36-4881-B009-B6DA466384CD}" presName="sibTrans" presStyleLbl="sibTrans2D1" presStyleIdx="1" presStyleCnt="2"/>
      <dgm:spPr/>
      <dgm:t>
        <a:bodyPr/>
        <a:lstStyle/>
        <a:p>
          <a:endParaRPr lang="cs-CZ"/>
        </a:p>
      </dgm:t>
    </dgm:pt>
    <dgm:pt modelId="{E8FB48C9-0DE0-4161-8052-40F512016E92}" type="pres">
      <dgm:prSet presAssocID="{26F8D375-6A36-4881-B009-B6DA466384CD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8F90EC76-5C18-4716-AC36-066436142CDC}" type="pres">
      <dgm:prSet presAssocID="{0C34DD5D-7873-4B96-ABEA-00A6D2CFDA4F}" presName="node" presStyleLbl="node1" presStyleIdx="2" presStyleCnt="3" custScaleX="101126" custScaleY="300491" custLinFactNeighborX="-11434" custLinFactNeighborY="-7533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17D2810-A27F-4CA7-80DF-935E04E5555D}" type="presOf" srcId="{35DB1656-F331-4C21-83DE-B99B334DB8AD}" destId="{9ED125BB-9C76-4DD7-A55D-E027498CC895}" srcOrd="1" destOrd="0" presId="urn:microsoft.com/office/officeart/2005/8/layout/process2"/>
    <dgm:cxn modelId="{A7D0DA4B-4DD3-48F1-B93F-9ABEFD8E2433}" type="presOf" srcId="{26F8D375-6A36-4881-B009-B6DA466384CD}" destId="{E8FB48C9-0DE0-4161-8052-40F512016E92}" srcOrd="1" destOrd="0" presId="urn:microsoft.com/office/officeart/2005/8/layout/process2"/>
    <dgm:cxn modelId="{D7AE0E89-0DEB-462E-AC9F-817C95811CC6}" srcId="{B8E5EAE7-3973-43A6-AEC6-B86C612C3F05}" destId="{A994D227-329C-4359-AF9D-4BC761D49075}" srcOrd="0" destOrd="0" parTransId="{C51CAD1C-39AD-4BFC-A1D4-DC502E0B483F}" sibTransId="{35DB1656-F331-4C21-83DE-B99B334DB8AD}"/>
    <dgm:cxn modelId="{8D332A7A-DC6C-4C5A-AEAF-9E46E7C9B1DB}" type="presOf" srcId="{0C34DD5D-7873-4B96-ABEA-00A6D2CFDA4F}" destId="{8F90EC76-5C18-4716-AC36-066436142CDC}" srcOrd="0" destOrd="0" presId="urn:microsoft.com/office/officeart/2005/8/layout/process2"/>
    <dgm:cxn modelId="{68F4EE8C-F8ED-41BB-8B8F-0F8736BE32B3}" type="presOf" srcId="{26F8D375-6A36-4881-B009-B6DA466384CD}" destId="{F935C0B3-D114-4C6D-812D-D2AD8B118E79}" srcOrd="0" destOrd="0" presId="urn:microsoft.com/office/officeart/2005/8/layout/process2"/>
    <dgm:cxn modelId="{8EB0766E-97EF-47CF-AF9A-6D76596ECFB3}" srcId="{B8E5EAE7-3973-43A6-AEC6-B86C612C3F05}" destId="{0C34DD5D-7873-4B96-ABEA-00A6D2CFDA4F}" srcOrd="2" destOrd="0" parTransId="{EF53AD33-0859-4A4C-832C-23D9ED5BE210}" sibTransId="{4F019C97-07F0-4411-B42E-59D428A59FE1}"/>
    <dgm:cxn modelId="{21432A63-49D6-4C5E-BD12-0C6A07509E22}" type="presOf" srcId="{35DB1656-F331-4C21-83DE-B99B334DB8AD}" destId="{6962BD25-4589-4626-9267-3A22ECDB1178}" srcOrd="0" destOrd="0" presId="urn:microsoft.com/office/officeart/2005/8/layout/process2"/>
    <dgm:cxn modelId="{2F715E48-6474-496D-87AB-10F8C82FC6DB}" type="presOf" srcId="{B8E5EAE7-3973-43A6-AEC6-B86C612C3F05}" destId="{447F6067-2671-44C6-8273-D2B1C4FEA42C}" srcOrd="0" destOrd="0" presId="urn:microsoft.com/office/officeart/2005/8/layout/process2"/>
    <dgm:cxn modelId="{5DF2469C-1BD0-421C-A6F9-7AF287C941B9}" type="presOf" srcId="{A994D227-329C-4359-AF9D-4BC761D49075}" destId="{96E7C639-3036-4572-A950-798D92AD70D0}" srcOrd="0" destOrd="0" presId="urn:microsoft.com/office/officeart/2005/8/layout/process2"/>
    <dgm:cxn modelId="{E18BC764-63D2-474D-A0EE-E941AA78F501}" srcId="{B8E5EAE7-3973-43A6-AEC6-B86C612C3F05}" destId="{7C54F6B1-8DE9-4B11-A2B4-FD8B4CC9C9DF}" srcOrd="1" destOrd="0" parTransId="{505109C9-59BB-47F5-84E5-95F4FE5B32CE}" sibTransId="{26F8D375-6A36-4881-B009-B6DA466384CD}"/>
    <dgm:cxn modelId="{2D9F53A1-C52C-4257-9873-22B888C2F429}" type="presOf" srcId="{7C54F6B1-8DE9-4B11-A2B4-FD8B4CC9C9DF}" destId="{DDF256E0-C903-4712-907E-A7FF0AA8466A}" srcOrd="0" destOrd="0" presId="urn:microsoft.com/office/officeart/2005/8/layout/process2"/>
    <dgm:cxn modelId="{F833033D-1132-443D-B3CA-2D8C31577BE3}" type="presParOf" srcId="{447F6067-2671-44C6-8273-D2B1C4FEA42C}" destId="{96E7C639-3036-4572-A950-798D92AD70D0}" srcOrd="0" destOrd="0" presId="urn:microsoft.com/office/officeart/2005/8/layout/process2"/>
    <dgm:cxn modelId="{7E61A4F6-4D17-47AC-98CC-CB18C045659D}" type="presParOf" srcId="{447F6067-2671-44C6-8273-D2B1C4FEA42C}" destId="{6962BD25-4589-4626-9267-3A22ECDB1178}" srcOrd="1" destOrd="0" presId="urn:microsoft.com/office/officeart/2005/8/layout/process2"/>
    <dgm:cxn modelId="{AB1A1E77-CF25-4CA3-8263-302F1C08D7B1}" type="presParOf" srcId="{6962BD25-4589-4626-9267-3A22ECDB1178}" destId="{9ED125BB-9C76-4DD7-A55D-E027498CC895}" srcOrd="0" destOrd="0" presId="urn:microsoft.com/office/officeart/2005/8/layout/process2"/>
    <dgm:cxn modelId="{DE8AA655-2B46-49F2-9EFB-8C76A7773249}" type="presParOf" srcId="{447F6067-2671-44C6-8273-D2B1C4FEA42C}" destId="{DDF256E0-C903-4712-907E-A7FF0AA8466A}" srcOrd="2" destOrd="0" presId="urn:microsoft.com/office/officeart/2005/8/layout/process2"/>
    <dgm:cxn modelId="{BB5A8723-DCB3-4F8E-B6AF-90EF428C32DA}" type="presParOf" srcId="{447F6067-2671-44C6-8273-D2B1C4FEA42C}" destId="{F935C0B3-D114-4C6D-812D-D2AD8B118E79}" srcOrd="3" destOrd="0" presId="urn:microsoft.com/office/officeart/2005/8/layout/process2"/>
    <dgm:cxn modelId="{FC0FE52C-64B6-4D19-9F02-F6794B57EF03}" type="presParOf" srcId="{F935C0B3-D114-4C6D-812D-D2AD8B118E79}" destId="{E8FB48C9-0DE0-4161-8052-40F512016E92}" srcOrd="0" destOrd="0" presId="urn:microsoft.com/office/officeart/2005/8/layout/process2"/>
    <dgm:cxn modelId="{B1B55DBB-6041-4D30-A01D-29D046B6B539}" type="presParOf" srcId="{447F6067-2671-44C6-8273-D2B1C4FEA42C}" destId="{8F90EC76-5C18-4716-AC36-066436142CDC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VY_32_INOVACE_04_rod mužský-životnost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D43578-EC23-4E6B-8065-786B3E32A909}">
      <dsp:nvSpPr>
        <dsp:cNvPr id="0" name=""/>
        <dsp:cNvSpPr/>
      </dsp:nvSpPr>
      <dsp:spPr>
        <a:xfrm>
          <a:off x="916483" y="1984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>
              <a:solidFill>
                <a:srgbClr val="FFFF00"/>
              </a:solidFill>
            </a:rPr>
            <a:t>osoby</a:t>
          </a:r>
          <a:endParaRPr lang="cs-CZ" sz="2900" kern="1200" dirty="0">
            <a:solidFill>
              <a:srgbClr val="FFFF00"/>
            </a:solidFill>
          </a:endParaRPr>
        </a:p>
      </dsp:txBody>
      <dsp:txXfrm>
        <a:off x="916483" y="1984"/>
        <a:ext cx="2030015" cy="1218009"/>
      </dsp:txXfrm>
    </dsp:sp>
    <dsp:sp modelId="{0B3E5F20-36D4-4647-97A9-95E84CED1F87}">
      <dsp:nvSpPr>
        <dsp:cNvPr id="0" name=""/>
        <dsp:cNvSpPr/>
      </dsp:nvSpPr>
      <dsp:spPr>
        <a:xfrm>
          <a:off x="3149500" y="1984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>
              <a:solidFill>
                <a:srgbClr val="FFC000"/>
              </a:solidFill>
            </a:rPr>
            <a:t>zvířata</a:t>
          </a:r>
          <a:endParaRPr lang="cs-CZ" sz="2900" kern="1200" dirty="0">
            <a:solidFill>
              <a:srgbClr val="FFC000"/>
            </a:solidFill>
          </a:endParaRPr>
        </a:p>
      </dsp:txBody>
      <dsp:txXfrm>
        <a:off x="3149500" y="1984"/>
        <a:ext cx="2030015" cy="1218009"/>
      </dsp:txXfrm>
    </dsp:sp>
    <dsp:sp modelId="{A39C7A23-6AE6-4317-BDA7-F2D99A87133F}">
      <dsp:nvSpPr>
        <dsp:cNvPr id="0" name=""/>
        <dsp:cNvSpPr/>
      </dsp:nvSpPr>
      <dsp:spPr>
        <a:xfrm>
          <a:off x="916483" y="1422995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ten </a:t>
          </a:r>
          <a:r>
            <a:rPr lang="cs-CZ" sz="3200" kern="1200" dirty="0" smtClean="0"/>
            <a:t>cestovatel</a:t>
          </a:r>
          <a:endParaRPr lang="cs-CZ" sz="2900" kern="1200" dirty="0"/>
        </a:p>
      </dsp:txBody>
      <dsp:txXfrm>
        <a:off x="916483" y="1422995"/>
        <a:ext cx="2030015" cy="1218009"/>
      </dsp:txXfrm>
    </dsp:sp>
    <dsp:sp modelId="{94C944AF-E707-4826-8095-232202F6DF28}">
      <dsp:nvSpPr>
        <dsp:cNvPr id="0" name=""/>
        <dsp:cNvSpPr/>
      </dsp:nvSpPr>
      <dsp:spPr>
        <a:xfrm>
          <a:off x="3149500" y="1422995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ten </a:t>
          </a:r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králík</a:t>
          </a:r>
          <a:endParaRPr lang="cs-CZ" sz="2900" kern="1200" dirty="0"/>
        </a:p>
      </dsp:txBody>
      <dsp:txXfrm>
        <a:off x="3149500" y="1422995"/>
        <a:ext cx="2030015" cy="1218009"/>
      </dsp:txXfrm>
    </dsp:sp>
    <dsp:sp modelId="{FF12BE27-2E38-4FE7-97C5-04E6EDD18FF3}">
      <dsp:nvSpPr>
        <dsp:cNvPr id="0" name=""/>
        <dsp:cNvSpPr/>
      </dsp:nvSpPr>
      <dsp:spPr>
        <a:xfrm>
          <a:off x="2032992" y="2844006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rod mužský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………………….</a:t>
          </a:r>
          <a:endParaRPr lang="cs-CZ" sz="2800" kern="1200" dirty="0"/>
        </a:p>
      </dsp:txBody>
      <dsp:txXfrm>
        <a:off x="2032992" y="2844006"/>
        <a:ext cx="2030015" cy="121800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6E7C639-3036-4572-A950-798D92AD70D0}">
      <dsp:nvSpPr>
        <dsp:cNvPr id="0" name=""/>
        <dsp:cNvSpPr/>
      </dsp:nvSpPr>
      <dsp:spPr>
        <a:xfrm>
          <a:off x="1740687" y="0"/>
          <a:ext cx="3768971" cy="13728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800" kern="1200" dirty="0">
            <a:solidFill>
              <a:schemeClr val="accent6">
                <a:lumMod val="60000"/>
                <a:lumOff val="40000"/>
              </a:schemeClr>
            </a:solidFill>
          </a:endParaRPr>
        </a:p>
      </dsp:txBody>
      <dsp:txXfrm>
        <a:off x="1740687" y="0"/>
        <a:ext cx="3768971" cy="1372837"/>
      </dsp:txXfrm>
    </dsp:sp>
    <dsp:sp modelId="{6962BD25-4589-4626-9267-3A22ECDB1178}">
      <dsp:nvSpPr>
        <dsp:cNvPr id="0" name=""/>
        <dsp:cNvSpPr/>
      </dsp:nvSpPr>
      <dsp:spPr>
        <a:xfrm rot="5272659" flipH="1" flipV="1">
          <a:off x="3449432" y="1054794"/>
          <a:ext cx="152327" cy="11459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700" kern="1200"/>
        </a:p>
      </dsp:txBody>
      <dsp:txXfrm rot="5272659" flipH="1" flipV="1">
        <a:off x="3449432" y="1054794"/>
        <a:ext cx="152327" cy="1145987"/>
      </dsp:txXfrm>
    </dsp:sp>
    <dsp:sp modelId="{DDF256E0-C903-4712-907E-A7FF0AA8466A}">
      <dsp:nvSpPr>
        <dsp:cNvPr id="0" name=""/>
        <dsp:cNvSpPr/>
      </dsp:nvSpPr>
      <dsp:spPr>
        <a:xfrm>
          <a:off x="2028724" y="1595598"/>
          <a:ext cx="3304830" cy="12020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ten            </a:t>
          </a:r>
          <a:endParaRPr lang="cs-CZ" sz="2300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 </a:t>
          </a:r>
          <a:r>
            <a:rPr lang="cs-CZ" sz="3600" kern="1200" dirty="0" smtClean="0"/>
            <a:t>strom   dům</a:t>
          </a:r>
          <a:endParaRPr lang="cs-CZ" sz="2300" kern="1200" dirty="0"/>
        </a:p>
      </dsp:txBody>
      <dsp:txXfrm>
        <a:off x="2028724" y="1595598"/>
        <a:ext cx="3304830" cy="1202012"/>
      </dsp:txXfrm>
    </dsp:sp>
    <dsp:sp modelId="{F935C0B3-D114-4C6D-812D-D2AD8B118E79}">
      <dsp:nvSpPr>
        <dsp:cNvPr id="0" name=""/>
        <dsp:cNvSpPr/>
      </dsp:nvSpPr>
      <dsp:spPr>
        <a:xfrm rot="5100629">
          <a:off x="3678322" y="2742059"/>
          <a:ext cx="125078" cy="27724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00" kern="1200"/>
        </a:p>
      </dsp:txBody>
      <dsp:txXfrm rot="5100629">
        <a:off x="3678322" y="2742059"/>
        <a:ext cx="125078" cy="277242"/>
      </dsp:txXfrm>
    </dsp:sp>
    <dsp:sp modelId="{8F90EC76-5C18-4716-AC36-066436142CDC}">
      <dsp:nvSpPr>
        <dsp:cNvPr id="0" name=""/>
        <dsp:cNvSpPr/>
      </dsp:nvSpPr>
      <dsp:spPr>
        <a:xfrm>
          <a:off x="2582864" y="2963750"/>
          <a:ext cx="2492127" cy="18513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rod</a:t>
          </a:r>
          <a:endParaRPr lang="cs-CZ" sz="1800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 </a:t>
          </a:r>
          <a:r>
            <a:rPr lang="cs-CZ" sz="3200" kern="1200" dirty="0" smtClean="0"/>
            <a:t>mužský</a:t>
          </a:r>
          <a:r>
            <a:rPr lang="cs-CZ" sz="1800" kern="1200" dirty="0" smtClean="0"/>
            <a:t> 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………………………….</a:t>
          </a:r>
          <a:endParaRPr lang="cs-CZ" sz="1800" kern="1200" dirty="0"/>
        </a:p>
      </dsp:txBody>
      <dsp:txXfrm>
        <a:off x="2582864" y="2963750"/>
        <a:ext cx="2492127" cy="18513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diagramLayout" Target="../diagrams/layout2.xml"/><Relationship Id="rId7" Type="http://schemas.openxmlformats.org/officeDocument/2006/relationships/image" Target="../media/image2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4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8.jpeg"/><Relationship Id="rId10" Type="http://schemas.openxmlformats.org/officeDocument/2006/relationships/image" Target="../media/image13.gif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07031917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Učivo určeno pro žáky 3. ročníku </a:t>
            </a:r>
            <a:r>
              <a:rPr lang="cs-CZ" dirty="0" smtClean="0"/>
              <a:t>ZŠ. </a:t>
            </a:r>
            <a:r>
              <a:rPr lang="cs-CZ" dirty="0" smtClean="0"/>
              <a:t>Materiál použitelný pro práci na interaktivní tabuli.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Český </a:t>
            </a:r>
            <a:r>
              <a:rPr lang="cs-CZ" dirty="0" smtClean="0"/>
              <a:t>jazyk - žáci </a:t>
            </a:r>
            <a:r>
              <a:rPr lang="cs-CZ" dirty="0" smtClean="0"/>
              <a:t>se seznamují s životností </a:t>
            </a:r>
            <a:r>
              <a:rPr lang="cs-CZ" dirty="0" smtClean="0"/>
              <a:t>                       u </a:t>
            </a:r>
            <a:r>
              <a:rPr lang="cs-CZ" dirty="0" smtClean="0"/>
              <a:t>rodu </a:t>
            </a:r>
            <a:r>
              <a:rPr lang="cs-CZ" dirty="0" smtClean="0"/>
              <a:t>mužského (osoby </a:t>
            </a:r>
            <a:r>
              <a:rPr lang="cs-CZ" dirty="0" smtClean="0"/>
              <a:t>a zvířata obvykle </a:t>
            </a:r>
            <a:r>
              <a:rPr lang="cs-CZ" dirty="0" smtClean="0"/>
              <a:t>životná).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Třídí podstatná jména rodu mužského na životná a </a:t>
            </a:r>
            <a:r>
              <a:rPr lang="cs-CZ" dirty="0" smtClean="0"/>
              <a:t>neživotná (spojování</a:t>
            </a:r>
            <a:r>
              <a:rPr lang="cs-CZ" dirty="0" smtClean="0"/>
              <a:t>)</a:t>
            </a:r>
            <a:r>
              <a:rPr lang="cs-CZ" dirty="0" smtClean="0"/>
              <a:t>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103196830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9" name="Picture 5" descr="C:\Program Files (x86)\Microsoft Office\MEDIA\CAGCAT10\j0297551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80728"/>
            <a:ext cx="644759" cy="98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304933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4876" y="764704"/>
            <a:ext cx="1066951" cy="977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7197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205764016"/>
              </p:ext>
            </p:extLst>
          </p:nvPr>
        </p:nvGraphicFramePr>
        <p:xfrm>
          <a:off x="455046" y="897298"/>
          <a:ext cx="8221410" cy="50519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ree"/>
          <p:cNvSpPr>
            <a:spLocks noEditPoints="1" noChangeArrowheads="1"/>
          </p:cNvSpPr>
          <p:nvPr/>
        </p:nvSpPr>
        <p:spPr bwMode="auto">
          <a:xfrm>
            <a:off x="3059832" y="996106"/>
            <a:ext cx="585614" cy="112246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2" name="Picture 4" descr="C:\Program Files (x86)\Microsoft Office\MEDIA\CAGCAT10\j0185604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148036"/>
            <a:ext cx="922338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4213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259632" y="1556792"/>
            <a:ext cx="523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stůl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3068960"/>
            <a:ext cx="705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obraz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83173" y="4149080"/>
            <a:ext cx="643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lékař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39952" y="1196752"/>
            <a:ext cx="570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sníh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68769" y="3336196"/>
            <a:ext cx="930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koberec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4941168"/>
            <a:ext cx="976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dědeček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5445224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9592" y="6021288"/>
            <a:ext cx="682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rybář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452320" y="1556792"/>
            <a:ext cx="594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pták</a:t>
            </a:r>
            <a:endParaRPr lang="cs-CZ" dirty="0"/>
          </a:p>
        </p:txBody>
      </p:sp>
      <p:pic>
        <p:nvPicPr>
          <p:cNvPr id="1026" name="Picture 2" descr="C:\Users\UC3\AppData\Local\Microsoft\Windows\Temporary Internet Files\Content.IE5\8K6I6VER\MP9004072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44505"/>
            <a:ext cx="660143" cy="98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3\AppData\Local\Microsoft\Windows\Temporary Internet Files\Content.IE5\ROQQ5JR8\MP9002276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926124"/>
            <a:ext cx="1175831" cy="77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3\AppData\Local\Microsoft\Windows\Temporary Internet Files\Content.IE5\RN2MNVEI\MP90040129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505876"/>
            <a:ext cx="840496" cy="84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C3\AppData\Local\Microsoft\Windows\Temporary Internet Files\Content.IE5\8K6I6VER\MP90044912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98265" y="3504312"/>
            <a:ext cx="1228110" cy="1228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C3\AppData\Local\Microsoft\Windows\Temporary Internet Files\Content.IE5\8K6I6VER\MC90021592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00348" y="3824999"/>
            <a:ext cx="1291386" cy="64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C3\AppData\Local\Microsoft\Windows\Temporary Internet Files\Content.IE5\ROQQ5JR8\MP90028928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9703" y="4518412"/>
            <a:ext cx="1182344" cy="79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C3\AppData\Local\Microsoft\Windows\Temporary Internet Files\Content.IE5\RN2MNVEI\MC90015719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1174" y="5276755"/>
            <a:ext cx="844529" cy="107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C3\AppData\Local\Microsoft\Windows\Temporary Internet Files\Content.IE5\9AE5YDE3\MP90044480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8789" y="5310500"/>
            <a:ext cx="938320" cy="123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C3\AppData\Local\Microsoft\Windows\Temporary Internet Files\Content.IE5\8K6I6VER\MM900303478[1]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36813"/>
            <a:ext cx="845862" cy="94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043608" y="476672"/>
            <a:ext cx="2137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Rod mužský - </a:t>
            </a:r>
            <a:r>
              <a:rPr lang="cs-CZ" dirty="0" smtClean="0">
                <a:solidFill>
                  <a:srgbClr val="FF0000"/>
                </a:solidFill>
              </a:rPr>
              <a:t>životný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70244" y="476672"/>
            <a:ext cx="2329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od mužský - </a:t>
            </a:r>
            <a:r>
              <a:rPr lang="cs-CZ" dirty="0" smtClean="0">
                <a:solidFill>
                  <a:srgbClr val="0070C0"/>
                </a:solidFill>
              </a:rPr>
              <a:t>neživotný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206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www.office.microsoft.com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573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104</Words>
  <Application>Microsoft Office PowerPoint</Application>
  <PresentationFormat>Předvádění na obrazovce (4:3)</PresentationFormat>
  <Paragraphs>36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Snímek 3</vt:lpstr>
      <vt:lpstr>Snímek 4</vt:lpstr>
      <vt:lpstr>Snímek 5</vt:lpstr>
      <vt:lpstr>Použité zdroje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38</cp:revision>
  <dcterms:created xsi:type="dcterms:W3CDTF">2011-06-20T10:40:08Z</dcterms:created>
  <dcterms:modified xsi:type="dcterms:W3CDTF">2012-07-03T16:27:52Z</dcterms:modified>
</cp:coreProperties>
</file>