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VY_32_INOVACE_06_POPIS PSA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VY_32_INOVACE_06_POPIS PSA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3583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pro 3</a:t>
            </a:r>
            <a:r>
              <a:rPr lang="cs-CZ" dirty="0" smtClean="0"/>
              <a:t>. ročník. Materiál </a:t>
            </a:r>
            <a:r>
              <a:rPr lang="cs-CZ" dirty="0" smtClean="0"/>
              <a:t>využitelný pro výuku na interaktivní tabuli.</a:t>
            </a:r>
          </a:p>
          <a:p>
            <a:r>
              <a:rPr lang="cs-CZ" dirty="0" smtClean="0"/>
              <a:t>Český </a:t>
            </a:r>
            <a:r>
              <a:rPr lang="cs-CZ" dirty="0" smtClean="0"/>
              <a:t>jazyk - slohová výchova. </a:t>
            </a:r>
            <a:r>
              <a:rPr lang="cs-CZ" dirty="0" smtClean="0"/>
              <a:t>Popis obrázků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s  </a:t>
            </a:r>
            <a:r>
              <a:rPr lang="cs-CZ" dirty="0" smtClean="0"/>
              <a:t>využitím osnovy.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psa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6192519" cy="46531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914763" y="2672966"/>
            <a:ext cx="1355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VELIKOST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433285"/>
            <a:ext cx="1027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BARVA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09657" y="4244904"/>
            <a:ext cx="1009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43814" y="5012657"/>
            <a:ext cx="671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69728" y="1196751"/>
            <a:ext cx="846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RASA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5966281"/>
            <a:ext cx="1563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LABRADOR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43572" y="1988840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JMÉNO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677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789040"/>
            <a:ext cx="3892595" cy="292494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6328"/>
            <a:ext cx="3892595" cy="29249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37" y="166328"/>
            <a:ext cx="3833209" cy="28803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233" y="3799158"/>
            <a:ext cx="3892595" cy="292494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978258" y="3091272"/>
            <a:ext cx="24610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Co</a:t>
            </a:r>
            <a:r>
              <a:rPr lang="cs-CZ" dirty="0" smtClean="0"/>
              <a:t> </a:t>
            </a:r>
            <a:r>
              <a:rPr lang="cs-CZ" sz="3600" dirty="0" smtClean="0"/>
              <a:t>rád</a:t>
            </a:r>
            <a:r>
              <a:rPr lang="cs-CZ" dirty="0" smtClean="0"/>
              <a:t> </a:t>
            </a:r>
            <a:r>
              <a:rPr lang="cs-CZ" sz="3600" dirty="0" smtClean="0"/>
              <a:t>dělá?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6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817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64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Popis psa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17</cp:revision>
  <dcterms:created xsi:type="dcterms:W3CDTF">2011-06-20T10:40:08Z</dcterms:created>
  <dcterms:modified xsi:type="dcterms:W3CDTF">2012-07-03T16:45:02Z</dcterms:modified>
</cp:coreProperties>
</file>