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VY_32_INOVACE_06_ABECEDA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VY_32_INOVACE_06_ABECEDA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45093572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Učivo pro 3. ročník  ZŠ . Materiál využitelný pro výuku na interaktivní tabuli.</a:t>
            </a:r>
          </a:p>
          <a:p>
            <a:r>
              <a:rPr lang="cs-CZ" dirty="0" smtClean="0"/>
              <a:t>Český </a:t>
            </a:r>
            <a:r>
              <a:rPr lang="cs-CZ" dirty="0" smtClean="0"/>
              <a:t>jazyk- abeceda. Doplnění </a:t>
            </a:r>
            <a:r>
              <a:rPr lang="cs-CZ" dirty="0"/>
              <a:t>c</a:t>
            </a:r>
            <a:r>
              <a:rPr lang="cs-CZ" dirty="0" smtClean="0"/>
              <a:t>hybějících písmen </a:t>
            </a:r>
            <a:r>
              <a:rPr lang="cs-CZ" dirty="0" smtClean="0"/>
              <a:t>abecedy. </a:t>
            </a:r>
            <a:r>
              <a:rPr lang="cs-CZ" dirty="0" smtClean="0"/>
              <a:t>Řazení slov podle abecedy </a:t>
            </a:r>
            <a:r>
              <a:rPr lang="cs-CZ" dirty="0" smtClean="0"/>
              <a:t>(číslem </a:t>
            </a:r>
            <a:r>
              <a:rPr lang="cs-CZ" dirty="0" smtClean="0"/>
              <a:t>označit </a:t>
            </a:r>
            <a:r>
              <a:rPr lang="cs-CZ" dirty="0" smtClean="0"/>
              <a:t>pořadí). </a:t>
            </a:r>
            <a:r>
              <a:rPr lang="cs-CZ" dirty="0" smtClean="0"/>
              <a:t>Hádat jméno </a:t>
            </a:r>
            <a:r>
              <a:rPr lang="cs-CZ" dirty="0" smtClean="0"/>
              <a:t>psa, </a:t>
            </a:r>
            <a:r>
              <a:rPr lang="cs-CZ" dirty="0" smtClean="0"/>
              <a:t>kontrola abecedního řazení.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263637"/>
            <a:ext cx="8741496" cy="5786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C00000"/>
                </a:solidFill>
              </a:rPr>
              <a:t>A   .   C   .   D   .   E  </a:t>
            </a:r>
          </a:p>
          <a:p>
            <a:r>
              <a:rPr lang="cs-CZ" sz="8000" dirty="0" smtClean="0">
                <a:solidFill>
                  <a:srgbClr val="C00000"/>
                </a:solidFill>
              </a:rPr>
              <a:t> .   G   H   .    . </a:t>
            </a:r>
            <a:r>
              <a:rPr lang="cs-CZ" sz="7200" dirty="0" smtClean="0">
                <a:solidFill>
                  <a:srgbClr val="C00000"/>
                </a:solidFill>
              </a:rPr>
              <a:t>   .    K    </a:t>
            </a:r>
          </a:p>
          <a:p>
            <a:r>
              <a:rPr lang="cs-CZ" sz="7200" dirty="0" smtClean="0">
                <a:solidFill>
                  <a:srgbClr val="C00000"/>
                </a:solidFill>
              </a:rPr>
              <a:t>L     .     .   Ň    O   .   Q  </a:t>
            </a:r>
          </a:p>
          <a:p>
            <a:r>
              <a:rPr lang="cs-CZ" sz="7200" dirty="0">
                <a:solidFill>
                  <a:srgbClr val="C00000"/>
                </a:solidFill>
              </a:rPr>
              <a:t> </a:t>
            </a:r>
            <a:r>
              <a:rPr lang="cs-CZ" sz="7200" dirty="0" smtClean="0">
                <a:solidFill>
                  <a:srgbClr val="C00000"/>
                </a:solidFill>
              </a:rPr>
              <a:t>.    Ř     </a:t>
            </a:r>
            <a:r>
              <a:rPr lang="cs-CZ" sz="6600" dirty="0" smtClean="0">
                <a:solidFill>
                  <a:srgbClr val="C00000"/>
                </a:solidFill>
              </a:rPr>
              <a:t>.    .     T     .    U   </a:t>
            </a:r>
          </a:p>
          <a:p>
            <a:r>
              <a:rPr lang="cs-CZ" sz="6600" dirty="0" smtClean="0">
                <a:solidFill>
                  <a:srgbClr val="C00000"/>
                </a:solidFill>
              </a:rPr>
              <a:t> .    W    X    Y     .     .</a:t>
            </a:r>
            <a:endParaRPr lang="cs-CZ" sz="6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5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6529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Pejskové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se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zúčastnili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soutěže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v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poslušnosti . Mají nastoupit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podle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abecedy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38040" y="2931708"/>
            <a:ext cx="1031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Borek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0945" y="3365219"/>
            <a:ext cx="720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Alík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93489" y="3193318"/>
            <a:ext cx="101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Cvalda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52984" y="1515080"/>
            <a:ext cx="701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Rex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66212" y="4849995"/>
            <a:ext cx="8811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Kulík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0723" y="1255658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Zorka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4849995"/>
            <a:ext cx="1093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Lumpík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10902" y="1578823"/>
            <a:ext cx="867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Pajda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81188" y="4880772"/>
            <a:ext cx="912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Haryk</a:t>
            </a:r>
            <a:endParaRPr lang="cs-CZ" dirty="0"/>
          </a:p>
        </p:txBody>
      </p:sp>
      <p:pic>
        <p:nvPicPr>
          <p:cNvPr id="1026" name="Picture 2" descr="C:\Users\UC3\AppData\Local\Microsoft\Windows\Temporary Internet Files\Content.IE5\8K6I6VER\MP9004448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5739" y="3650900"/>
            <a:ext cx="960895" cy="126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3\AppData\Local\Microsoft\Windows\Temporary Internet Files\Content.IE5\RN2MNVEI\MP900444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9841" y="1965902"/>
            <a:ext cx="911523" cy="119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3\AppData\Local\Microsoft\Windows\Temporary Internet Files\Content.IE5\9AE5YDE3\MP900406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42802" y="3322155"/>
            <a:ext cx="4733365" cy="4802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3\AppData\Local\Microsoft\Windows\Temporary Internet Files\Content.IE5\9AE5YDE3\MP9004068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1864" y="1957950"/>
            <a:ext cx="1654539" cy="110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3\AppData\Local\Microsoft\Windows\Temporary Internet Files\Content.IE5\8K6I6VER\MP90025545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1779" y="5311660"/>
            <a:ext cx="897705" cy="136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3\AppData\Local\Microsoft\Windows\Temporary Internet Files\Content.IE5\ROQQ5JR8\MP90044479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9572" y="3888439"/>
            <a:ext cx="1082816" cy="142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C3\AppData\Local\Microsoft\Windows\Temporary Internet Files\Content.IE5\RN2MNVEI\MP900401615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230" y="1771827"/>
            <a:ext cx="1442898" cy="96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C3\AppData\Local\Microsoft\Windows\Temporary Internet Files\Content.IE5\9AE5YDE3\MP90026272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7" y="3454928"/>
            <a:ext cx="905469" cy="137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3\AppData\Local\Microsoft\Windows\Temporary Internet Files\Content.IE5\8K6I6VER\MP90040193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808" y="5373215"/>
            <a:ext cx="1611613" cy="107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C3\AppData\Local\Microsoft\Windows\Temporary Internet Files\Content.IE5\ROQQ5JR8\MP90044479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9706" y="5302805"/>
            <a:ext cx="1059576" cy="135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801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053132" y="1367560"/>
            <a:ext cx="6383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ALÍK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15596" y="1855303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BOREK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30413" y="3514718"/>
            <a:ext cx="931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CVALDA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68667" y="5663126"/>
            <a:ext cx="816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HARYK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35768" y="5958132"/>
            <a:ext cx="76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KULÍK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5925336"/>
            <a:ext cx="918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LUMPÍK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29589" y="5024431"/>
            <a:ext cx="767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PAJDA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6968" y="3042486"/>
            <a:ext cx="542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REX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02916" y="1583004"/>
            <a:ext cx="8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ZORKA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198179" y="3284984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99792" y="3501008"/>
            <a:ext cx="3096344" cy="5428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2.ALÍK                            3.PAJDA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794735" y="2953296"/>
            <a:ext cx="898325" cy="547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1.REX</a:t>
            </a:r>
            <a:endParaRPr lang="cs-CZ" dirty="0"/>
          </a:p>
        </p:txBody>
      </p:sp>
      <p:pic>
        <p:nvPicPr>
          <p:cNvPr id="2050" name="Picture 2" descr="C:\Users\UC3\AppData\Local\Microsoft\Windows\Temporary Internet Files\Content.IE5\ROQQ5JR8\MP9004447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6773" y="4409145"/>
            <a:ext cx="959846" cy="123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3\AppData\Local\Microsoft\Windows\Temporary Internet Files\Content.IE5\8K6I6VER\MP9002554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5794" y="4862191"/>
            <a:ext cx="699904" cy="106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C3\AppData\Local\Microsoft\Windows\Temporary Internet Files\Content.IE5\RN2MNVEI\MP900444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968" y="3801399"/>
            <a:ext cx="885948" cy="116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3\AppData\Local\Microsoft\Windows\Temporary Internet Files\Content.IE5\9AE5YDE3\MP9004068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572" y="2268807"/>
            <a:ext cx="1043608" cy="69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C3\AppData\Local\Microsoft\Windows\Temporary Internet Files\Content.IE5\ROQQ5JR8\MP9004447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8806" y="157949"/>
            <a:ext cx="886968" cy="116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C3\AppData\Local\Microsoft\Windows\Temporary Internet Files\Content.IE5\9AE5YDE3\MP900401939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2633" y="4829393"/>
            <a:ext cx="752860" cy="112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UC3\AppData\Local\Microsoft\Windows\Temporary Internet Files\Content.IE5\8K6I6VER\MP90044480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6214" y="2247910"/>
            <a:ext cx="955139" cy="125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UC3\AppData\Local\Microsoft\Windows\Temporary Internet Files\Content.IE5\RN2MNVEI\MP900401615[2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7180" y="768075"/>
            <a:ext cx="1028068" cy="68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UC3\AppData\Local\Microsoft\Windows\Temporary Internet Files\Content.IE5\9AE5YDE3\MP9002627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2442" y="442926"/>
            <a:ext cx="874331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455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408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132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Snímek 3</vt:lpstr>
      <vt:lpstr>Pejskové se zúčastnili soutěže v poslušnosti . Mají nastoupit podle abecedy.</vt:lpstr>
      <vt:lpstr>Snímek 5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37</cp:revision>
  <dcterms:created xsi:type="dcterms:W3CDTF">2011-06-20T10:40:08Z</dcterms:created>
  <dcterms:modified xsi:type="dcterms:W3CDTF">2012-07-03T16:46:14Z</dcterms:modified>
</cp:coreProperties>
</file>