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VY_32_INOVACE_08_OZNÁMENÍ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5FC39D-F525-46A7-A6F9-274258C8BD18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CD95BE-CCB9-4B59-8761-36C277C85862}">
      <dgm:prSet phldrT="[Text]" custT="1"/>
      <dgm:spPr>
        <a:gradFill flip="none" rotWithShape="0">
          <a:gsLst>
            <a:gs pos="0">
              <a:srgbClr val="92D050">
                <a:tint val="66000"/>
                <a:satMod val="160000"/>
              </a:srgbClr>
            </a:gs>
            <a:gs pos="50000">
              <a:srgbClr val="92D050">
                <a:tint val="44500"/>
                <a:satMod val="160000"/>
              </a:srgbClr>
            </a:gs>
            <a:gs pos="100000">
              <a:srgbClr val="92D050">
                <a:tint val="23500"/>
                <a:satMod val="160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cs-CZ" sz="1600" dirty="0" smtClean="0">
              <a:solidFill>
                <a:schemeClr val="tx1"/>
              </a:solidFill>
            </a:rPr>
            <a:t>POŘADATE</a:t>
          </a:r>
          <a:r>
            <a:rPr lang="cs-CZ" sz="1400" dirty="0" smtClean="0">
              <a:solidFill>
                <a:schemeClr val="tx1"/>
              </a:solidFill>
            </a:rPr>
            <a:t>L</a:t>
          </a:r>
          <a:endParaRPr lang="cs-CZ" sz="1200" dirty="0">
            <a:solidFill>
              <a:schemeClr val="tx1"/>
            </a:solidFill>
          </a:endParaRPr>
        </a:p>
      </dgm:t>
    </dgm:pt>
    <dgm:pt modelId="{E3B4F872-6237-4C99-8A04-7D3FD7C6BB7A}" type="parTrans" cxnId="{F2F97229-5FE4-49AB-BD95-46A02FEA6E2D}">
      <dgm:prSet/>
      <dgm:spPr/>
      <dgm:t>
        <a:bodyPr/>
        <a:lstStyle/>
        <a:p>
          <a:endParaRPr lang="cs-CZ"/>
        </a:p>
      </dgm:t>
    </dgm:pt>
    <dgm:pt modelId="{F2662E69-8ABE-4DCD-BCDF-73862D7B6690}" type="sibTrans" cxnId="{F2F97229-5FE4-49AB-BD95-46A02FEA6E2D}">
      <dgm:prSet/>
      <dgm:spPr/>
      <dgm:t>
        <a:bodyPr/>
        <a:lstStyle/>
        <a:p>
          <a:endParaRPr lang="cs-CZ"/>
        </a:p>
      </dgm:t>
    </dgm:pt>
    <dgm:pt modelId="{DED63A27-FCB2-4C44-9820-17584D692F63}">
      <dgm:prSet phldrT="[Text]" custT="1"/>
      <dgm:spPr>
        <a:gradFill flip="none" rotWithShape="0">
          <a:gsLst>
            <a:gs pos="0">
              <a:schemeClr val="tx2">
                <a:lumMod val="20000"/>
                <a:lumOff val="80000"/>
                <a:shade val="30000"/>
                <a:satMod val="115000"/>
              </a:schemeClr>
            </a:gs>
            <a:gs pos="50000">
              <a:schemeClr val="tx2">
                <a:lumMod val="20000"/>
                <a:lumOff val="80000"/>
                <a:shade val="67500"/>
                <a:satMod val="115000"/>
              </a:schemeClr>
            </a:gs>
            <a:gs pos="100000">
              <a:schemeClr val="tx2">
                <a:lumMod val="20000"/>
                <a:lumOff val="80000"/>
                <a:shade val="100000"/>
                <a:satMod val="115000"/>
              </a:schemeClr>
            </a:gs>
          </a:gsLst>
          <a:path path="circle">
            <a:fillToRect r="100000" b="100000"/>
          </a:path>
          <a:tileRect l="-100000" t="-100000"/>
        </a:gradFill>
      </dgm:spPr>
      <dgm:t>
        <a:bodyPr/>
        <a:lstStyle/>
        <a:p>
          <a:r>
            <a:rPr lang="cs-CZ" sz="1600" dirty="0" smtClean="0">
              <a:solidFill>
                <a:schemeClr val="tx1"/>
              </a:solidFill>
            </a:rPr>
            <a:t>VÝZVA</a:t>
          </a:r>
          <a:endParaRPr lang="cs-CZ" sz="1600" dirty="0">
            <a:solidFill>
              <a:schemeClr val="tx1"/>
            </a:solidFill>
          </a:endParaRPr>
        </a:p>
      </dgm:t>
    </dgm:pt>
    <dgm:pt modelId="{8C97C949-C5C4-4860-A884-36E8BBC615E4}" type="parTrans" cxnId="{DEC657ED-1CB1-41D8-AA36-AA8BE97B4D70}">
      <dgm:prSet/>
      <dgm:spPr/>
      <dgm:t>
        <a:bodyPr/>
        <a:lstStyle/>
        <a:p>
          <a:endParaRPr lang="cs-CZ"/>
        </a:p>
      </dgm:t>
    </dgm:pt>
    <dgm:pt modelId="{154D9F33-3A3B-4108-B895-26D8901F87C0}" type="sibTrans" cxnId="{DEC657ED-1CB1-41D8-AA36-AA8BE97B4D70}">
      <dgm:prSet/>
      <dgm:spPr/>
      <dgm:t>
        <a:bodyPr/>
        <a:lstStyle/>
        <a:p>
          <a:endParaRPr lang="cs-CZ"/>
        </a:p>
      </dgm:t>
    </dgm:pt>
    <dgm:pt modelId="{48A6807B-E2D6-4806-B7D5-2748B80797DA}">
      <dgm:prSet phldrT="[Text]" custT="1"/>
      <dgm:spPr>
        <a:gradFill flip="none" rotWithShape="0">
          <a:gsLst>
            <a:gs pos="0">
              <a:srgbClr val="FF0000">
                <a:tint val="66000"/>
                <a:satMod val="160000"/>
              </a:srgbClr>
            </a:gs>
            <a:gs pos="50000">
              <a:srgbClr val="FF0000">
                <a:tint val="44500"/>
                <a:satMod val="160000"/>
              </a:srgbClr>
            </a:gs>
            <a:gs pos="100000">
              <a:srgbClr val="FF0000">
                <a:tint val="23500"/>
                <a:satMod val="160000"/>
              </a:srgbClr>
            </a:gs>
          </a:gsLst>
          <a:path path="circle">
            <a:fillToRect r="100000" b="100000"/>
          </a:path>
          <a:tileRect l="-100000" t="-100000"/>
        </a:gra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dirty="0" smtClean="0">
              <a:solidFill>
                <a:schemeClr val="tx1"/>
              </a:solidFill>
            </a:rPr>
            <a:t>DATUM A ČAS</a:t>
          </a:r>
        </a:p>
        <a:p>
          <a:pPr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dirty="0">
            <a:solidFill>
              <a:schemeClr val="tx1"/>
            </a:solidFill>
          </a:endParaRPr>
        </a:p>
      </dgm:t>
    </dgm:pt>
    <dgm:pt modelId="{A4F38207-78B8-4A3B-B649-05470E201CE7}" type="parTrans" cxnId="{F7617049-5C43-41DF-ABDD-E50FF9ECDD19}">
      <dgm:prSet/>
      <dgm:spPr/>
      <dgm:t>
        <a:bodyPr/>
        <a:lstStyle/>
        <a:p>
          <a:endParaRPr lang="cs-CZ"/>
        </a:p>
      </dgm:t>
    </dgm:pt>
    <dgm:pt modelId="{38CCC045-A7C8-417C-A370-AB653716E888}" type="sibTrans" cxnId="{F7617049-5C43-41DF-ABDD-E50FF9ECDD19}">
      <dgm:prSet/>
      <dgm:spPr/>
      <dgm:t>
        <a:bodyPr/>
        <a:lstStyle/>
        <a:p>
          <a:endParaRPr lang="cs-CZ"/>
        </a:p>
      </dgm:t>
    </dgm:pt>
    <dgm:pt modelId="{C4657D25-A962-49A8-9877-FCFB8BB8D42E}">
      <dgm:prSet phldrT="[Text]" custT="1"/>
      <dgm:spPr>
        <a:gradFill flip="none" rotWithShape="0">
          <a:gsLst>
            <a:gs pos="0">
              <a:schemeClr val="tx2">
                <a:lumMod val="60000"/>
                <a:lumOff val="40000"/>
                <a:tint val="66000"/>
                <a:satMod val="160000"/>
              </a:schemeClr>
            </a:gs>
            <a:gs pos="50000">
              <a:schemeClr val="tx2">
                <a:lumMod val="60000"/>
                <a:lumOff val="40000"/>
                <a:tint val="44500"/>
                <a:satMod val="160000"/>
              </a:schemeClr>
            </a:gs>
            <a:gs pos="100000">
              <a:schemeClr val="tx2">
                <a:lumMod val="60000"/>
                <a:lumOff val="40000"/>
                <a:tint val="23500"/>
                <a:satMod val="160000"/>
              </a:schemeClr>
            </a:gs>
          </a:gsLst>
          <a:lin ang="16200000" scaled="1"/>
          <a:tileRect/>
        </a:gra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600" dirty="0" smtClean="0">
              <a:solidFill>
                <a:schemeClr val="tx1"/>
              </a:solidFill>
            </a:rPr>
            <a:t>MÍSTO</a:t>
          </a:r>
          <a:r>
            <a:rPr lang="cs-CZ" sz="1600" dirty="0" smtClean="0"/>
            <a:t> </a:t>
          </a:r>
          <a:r>
            <a:rPr lang="cs-CZ" sz="1600" dirty="0" smtClean="0">
              <a:solidFill>
                <a:schemeClr val="tx1"/>
              </a:solidFill>
            </a:rPr>
            <a:t>KONÁNÍ</a:t>
          </a:r>
        </a:p>
        <a:p>
          <a:pPr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dirty="0">
            <a:solidFill>
              <a:schemeClr val="tx1"/>
            </a:solidFill>
          </a:endParaRPr>
        </a:p>
      </dgm:t>
    </dgm:pt>
    <dgm:pt modelId="{6FE72D1D-2703-401B-8C37-F5FB4737642A}" type="parTrans" cxnId="{9354568E-7B5A-41AD-9B39-9C38167B479C}">
      <dgm:prSet/>
      <dgm:spPr/>
      <dgm:t>
        <a:bodyPr/>
        <a:lstStyle/>
        <a:p>
          <a:endParaRPr lang="cs-CZ"/>
        </a:p>
      </dgm:t>
    </dgm:pt>
    <dgm:pt modelId="{FA11EFDF-1E56-4B2D-9D58-95F69FB0D581}" type="sibTrans" cxnId="{9354568E-7B5A-41AD-9B39-9C38167B479C}">
      <dgm:prSet/>
      <dgm:spPr/>
      <dgm:t>
        <a:bodyPr/>
        <a:lstStyle/>
        <a:p>
          <a:endParaRPr lang="cs-CZ"/>
        </a:p>
      </dgm:t>
    </dgm:pt>
    <dgm:pt modelId="{E1174D28-B99E-4787-A3C0-9B8A32359A10}">
      <dgm:prSet phldrT="[Text]" custT="1"/>
      <dgm:spPr>
        <a:gradFill flip="none" rotWithShape="0">
          <a:gsLst>
            <a:gs pos="0">
              <a:srgbClr val="FFC000">
                <a:tint val="66000"/>
                <a:satMod val="160000"/>
              </a:srgbClr>
            </a:gs>
            <a:gs pos="50000">
              <a:srgbClr val="FFC000">
                <a:tint val="44500"/>
                <a:satMod val="160000"/>
              </a:srgbClr>
            </a:gs>
            <a:gs pos="100000">
              <a:srgbClr val="FFC000">
                <a:tint val="23500"/>
                <a:satMod val="160000"/>
              </a:srgbClr>
            </a:gs>
          </a:gsLst>
          <a:lin ang="2700000" scaled="1"/>
          <a:tileRect/>
        </a:gra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dirty="0" smtClean="0">
              <a:solidFill>
                <a:schemeClr val="tx1"/>
              </a:solidFill>
            </a:rPr>
            <a:t>PROGRAM</a:t>
          </a:r>
          <a:endParaRPr lang="cs-CZ" sz="1300" dirty="0" smtClean="0">
            <a:solidFill>
              <a:schemeClr val="tx1"/>
            </a:solidFill>
          </a:endParaRPr>
        </a:p>
        <a:p>
          <a:pPr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dirty="0">
            <a:solidFill>
              <a:schemeClr val="tx1"/>
            </a:solidFill>
          </a:endParaRPr>
        </a:p>
      </dgm:t>
    </dgm:pt>
    <dgm:pt modelId="{9F382A06-F177-4273-9013-7567A6713C33}" type="parTrans" cxnId="{A3F54247-A88E-40F1-8C53-9C8C86C444A5}">
      <dgm:prSet/>
      <dgm:spPr/>
      <dgm:t>
        <a:bodyPr/>
        <a:lstStyle/>
        <a:p>
          <a:endParaRPr lang="cs-CZ"/>
        </a:p>
      </dgm:t>
    </dgm:pt>
    <dgm:pt modelId="{B6D393DD-DB5D-4AB9-9C07-5905FA464286}" type="sibTrans" cxnId="{A3F54247-A88E-40F1-8C53-9C8C86C444A5}">
      <dgm:prSet/>
      <dgm:spPr/>
      <dgm:t>
        <a:bodyPr/>
        <a:lstStyle/>
        <a:p>
          <a:endParaRPr lang="cs-CZ"/>
        </a:p>
      </dgm:t>
    </dgm:pt>
    <dgm:pt modelId="{1E4315A1-8E5A-45B6-BCDC-3120D8E726E0}">
      <dgm:prSet custT="1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600" dirty="0" smtClean="0">
              <a:solidFill>
                <a:schemeClr val="tx1"/>
              </a:solidFill>
            </a:rPr>
            <a:t>NÁZEV</a:t>
          </a:r>
          <a:r>
            <a:rPr lang="cs-CZ" sz="1600" dirty="0" smtClean="0"/>
            <a:t> </a:t>
          </a:r>
          <a:r>
            <a:rPr lang="cs-CZ" sz="1600" dirty="0" smtClean="0">
              <a:solidFill>
                <a:schemeClr val="tx1"/>
              </a:solidFill>
            </a:rPr>
            <a:t>AKCE</a:t>
          </a:r>
        </a:p>
        <a:p>
          <a:pPr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dirty="0"/>
        </a:p>
      </dgm:t>
    </dgm:pt>
    <dgm:pt modelId="{FA7ED0EF-31FD-4AAB-B3E5-392C7DF4145E}" type="parTrans" cxnId="{E857D55B-8A9D-4D47-8E44-061ABE7962D2}">
      <dgm:prSet/>
      <dgm:spPr/>
      <dgm:t>
        <a:bodyPr/>
        <a:lstStyle/>
        <a:p>
          <a:endParaRPr lang="cs-CZ"/>
        </a:p>
      </dgm:t>
    </dgm:pt>
    <dgm:pt modelId="{8B475DC0-536E-4E7C-9275-005B02920340}" type="sibTrans" cxnId="{E857D55B-8A9D-4D47-8E44-061ABE7962D2}">
      <dgm:prSet/>
      <dgm:spPr/>
      <dgm:t>
        <a:bodyPr/>
        <a:lstStyle/>
        <a:p>
          <a:endParaRPr lang="cs-CZ"/>
        </a:p>
      </dgm:t>
    </dgm:pt>
    <dgm:pt modelId="{2B444903-3C51-4813-9D61-B6D9084B9EF0}">
      <dgm:prSet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5400000" scaled="1"/>
          <a:tileRect/>
        </a:gradFill>
      </dgm:spPr>
      <dgm:t>
        <a:bodyPr/>
        <a:lstStyle/>
        <a:p>
          <a:endParaRPr lang="cs-CZ"/>
        </a:p>
      </dgm:t>
    </dgm:pt>
    <dgm:pt modelId="{13BFCC60-B938-41B3-A501-1BCDC4BAE783}" type="parTrans" cxnId="{4CB99BB6-F4DB-478C-B730-5C16CB2997B6}">
      <dgm:prSet/>
      <dgm:spPr/>
      <dgm:t>
        <a:bodyPr/>
        <a:lstStyle/>
        <a:p>
          <a:endParaRPr lang="cs-CZ"/>
        </a:p>
      </dgm:t>
    </dgm:pt>
    <dgm:pt modelId="{68A63D54-617E-4D90-8763-6BC950719574}" type="sibTrans" cxnId="{4CB99BB6-F4DB-478C-B730-5C16CB2997B6}">
      <dgm:prSet/>
      <dgm:spPr/>
      <dgm:t>
        <a:bodyPr/>
        <a:lstStyle/>
        <a:p>
          <a:endParaRPr lang="cs-CZ"/>
        </a:p>
      </dgm:t>
    </dgm:pt>
    <dgm:pt modelId="{91CC8C4C-FA95-4313-9850-E7345BE9DEF3}" type="pres">
      <dgm:prSet presAssocID="{585FC39D-F525-46A7-A6F9-274258C8BD1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E6C751-C8A9-4548-9ED0-DCBEFAE64A06}" type="pres">
      <dgm:prSet presAssocID="{FACD95BE-CCB9-4B59-8761-36C277C85862}" presName="node" presStyleLbl="node1" presStyleIdx="0" presStyleCnt="7" custScaleX="134712" custScaleY="98359" custRadScaleRad="96869" custRadScaleInc="-92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6D8771-0CB3-4519-88B2-00DDC1E24648}" type="pres">
      <dgm:prSet presAssocID="{FACD95BE-CCB9-4B59-8761-36C277C85862}" presName="spNode" presStyleCnt="0"/>
      <dgm:spPr/>
    </dgm:pt>
    <dgm:pt modelId="{A71D01F2-BED1-45BE-B4A9-E19FC1AE0904}" type="pres">
      <dgm:prSet presAssocID="{F2662E69-8ABE-4DCD-BCDF-73862D7B6690}" presName="sibTrans" presStyleLbl="sibTrans1D1" presStyleIdx="0" presStyleCnt="7"/>
      <dgm:spPr/>
      <dgm:t>
        <a:bodyPr/>
        <a:lstStyle/>
        <a:p>
          <a:endParaRPr lang="cs-CZ"/>
        </a:p>
      </dgm:t>
    </dgm:pt>
    <dgm:pt modelId="{E1D85D48-357B-4C68-B3DF-859BE0DAFBC1}" type="pres">
      <dgm:prSet presAssocID="{DED63A27-FCB2-4C44-9820-17584D692F63}" presName="node" presStyleLbl="node1" presStyleIdx="1" presStyleCnt="7" custScaleX="119774" custScaleY="86121" custRadScaleRad="102573" custRadScaleInc="32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14182F-8C2B-4C89-B89F-468285C47DE2}" type="pres">
      <dgm:prSet presAssocID="{DED63A27-FCB2-4C44-9820-17584D692F63}" presName="spNode" presStyleCnt="0"/>
      <dgm:spPr/>
    </dgm:pt>
    <dgm:pt modelId="{56DC730F-AB64-4775-833D-164867B67B80}" type="pres">
      <dgm:prSet presAssocID="{154D9F33-3A3B-4108-B895-26D8901F87C0}" presName="sibTrans" presStyleLbl="sibTrans1D1" presStyleIdx="1" presStyleCnt="7"/>
      <dgm:spPr/>
      <dgm:t>
        <a:bodyPr/>
        <a:lstStyle/>
        <a:p>
          <a:endParaRPr lang="cs-CZ"/>
        </a:p>
      </dgm:t>
    </dgm:pt>
    <dgm:pt modelId="{C773051C-AC97-42F6-8629-57D9DD8036B0}" type="pres">
      <dgm:prSet presAssocID="{1E4315A1-8E5A-45B6-BCDC-3120D8E726E0}" presName="node" presStyleLbl="node1" presStyleIdx="2" presStyleCnt="7" custScaleX="118205" custScaleY="98716" custRadScaleRad="101508" custRadScaleInc="-24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48E422-F231-4EA8-906F-33C2B1D39D75}" type="pres">
      <dgm:prSet presAssocID="{1E4315A1-8E5A-45B6-BCDC-3120D8E726E0}" presName="spNode" presStyleCnt="0"/>
      <dgm:spPr/>
    </dgm:pt>
    <dgm:pt modelId="{A16C0462-E0E7-4EF8-AC20-668B173C1741}" type="pres">
      <dgm:prSet presAssocID="{8B475DC0-536E-4E7C-9275-005B02920340}" presName="sibTrans" presStyleLbl="sibTrans1D1" presStyleIdx="2" presStyleCnt="7"/>
      <dgm:spPr/>
      <dgm:t>
        <a:bodyPr/>
        <a:lstStyle/>
        <a:p>
          <a:endParaRPr lang="cs-CZ"/>
        </a:p>
      </dgm:t>
    </dgm:pt>
    <dgm:pt modelId="{7E6E5288-FAA5-44A0-87E6-18703718830A}" type="pres">
      <dgm:prSet presAssocID="{48A6807B-E2D6-4806-B7D5-2748B80797DA}" presName="node" presStyleLbl="node1" presStyleIdx="3" presStyleCnt="7" custScaleX="117641" custScaleY="91903" custRadScaleRad="104268" custRadScaleInc="-909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EBF13-B8C1-4D31-AB54-0273A4AFAEDA}" type="pres">
      <dgm:prSet presAssocID="{48A6807B-E2D6-4806-B7D5-2748B80797DA}" presName="spNode" presStyleCnt="0"/>
      <dgm:spPr/>
    </dgm:pt>
    <dgm:pt modelId="{BCC8E043-9CA6-4708-A531-B80C8C227968}" type="pres">
      <dgm:prSet presAssocID="{38CCC045-A7C8-417C-A370-AB653716E888}" presName="sibTrans" presStyleLbl="sibTrans1D1" presStyleIdx="3" presStyleCnt="7"/>
      <dgm:spPr/>
      <dgm:t>
        <a:bodyPr/>
        <a:lstStyle/>
        <a:p>
          <a:endParaRPr lang="cs-CZ"/>
        </a:p>
      </dgm:t>
    </dgm:pt>
    <dgm:pt modelId="{324A5DFB-ACC8-4F6D-9545-BA783978488E}" type="pres">
      <dgm:prSet presAssocID="{C4657D25-A962-49A8-9877-FCFB8BB8D42E}" presName="node" presStyleLbl="node1" presStyleIdx="4" presStyleCnt="7" custScaleX="128797" custScaleY="92083" custRadScaleRad="101408" custRadScaleInc="-53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3D4CDE-F586-4A0C-88B7-D2F150017363}" type="pres">
      <dgm:prSet presAssocID="{C4657D25-A962-49A8-9877-FCFB8BB8D42E}" presName="spNode" presStyleCnt="0"/>
      <dgm:spPr/>
    </dgm:pt>
    <dgm:pt modelId="{48273B1E-CDAA-4155-BAEC-F05618C3921D}" type="pres">
      <dgm:prSet presAssocID="{FA11EFDF-1E56-4B2D-9D58-95F69FB0D581}" presName="sibTrans" presStyleLbl="sibTrans1D1" presStyleIdx="4" presStyleCnt="7"/>
      <dgm:spPr/>
      <dgm:t>
        <a:bodyPr/>
        <a:lstStyle/>
        <a:p>
          <a:endParaRPr lang="cs-CZ"/>
        </a:p>
      </dgm:t>
    </dgm:pt>
    <dgm:pt modelId="{B98C3636-0470-4B92-881A-7204B409E747}" type="pres">
      <dgm:prSet presAssocID="{2B444903-3C51-4813-9D61-B6D9084B9EF0}" presName="node" presStyleLbl="node1" presStyleIdx="5" presStyleCnt="7" custScaleX="139290" custScaleY="114460" custRadScaleRad="99117" custRadScaleInc="55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758B01-BD66-4EC7-9655-34D29BC0AD25}" type="pres">
      <dgm:prSet presAssocID="{2B444903-3C51-4813-9D61-B6D9084B9EF0}" presName="spNode" presStyleCnt="0"/>
      <dgm:spPr/>
    </dgm:pt>
    <dgm:pt modelId="{BD8F104A-5A15-406D-9923-A2384158B24F}" type="pres">
      <dgm:prSet presAssocID="{68A63D54-617E-4D90-8763-6BC950719574}" presName="sibTrans" presStyleLbl="sibTrans1D1" presStyleIdx="5" presStyleCnt="7"/>
      <dgm:spPr/>
      <dgm:t>
        <a:bodyPr/>
        <a:lstStyle/>
        <a:p>
          <a:endParaRPr lang="cs-CZ"/>
        </a:p>
      </dgm:t>
    </dgm:pt>
    <dgm:pt modelId="{0F3694B9-C1E7-4076-A564-E52D0C494DA9}" type="pres">
      <dgm:prSet presAssocID="{E1174D28-B99E-4787-A3C0-9B8A32359A10}" presName="node" presStyleLbl="node1" presStyleIdx="6" presStyleCnt="7" custScaleX="121318" custScaleY="87430" custRadScaleRad="100872" custRadScaleInc="-297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43B60D-208B-4506-BC98-B46E475A6679}" type="pres">
      <dgm:prSet presAssocID="{E1174D28-B99E-4787-A3C0-9B8A32359A10}" presName="spNode" presStyleCnt="0"/>
      <dgm:spPr/>
    </dgm:pt>
    <dgm:pt modelId="{2FFDD8D1-CEA0-41AC-9E46-4AED70FB911E}" type="pres">
      <dgm:prSet presAssocID="{B6D393DD-DB5D-4AB9-9C07-5905FA464286}" presName="sibTrans" presStyleLbl="sibTrans1D1" presStyleIdx="6" presStyleCnt="7"/>
      <dgm:spPr/>
      <dgm:t>
        <a:bodyPr/>
        <a:lstStyle/>
        <a:p>
          <a:endParaRPr lang="cs-CZ"/>
        </a:p>
      </dgm:t>
    </dgm:pt>
  </dgm:ptLst>
  <dgm:cxnLst>
    <dgm:cxn modelId="{6508C808-3A6A-46EC-BD80-C7A6A9DA8108}" type="presOf" srcId="{E1174D28-B99E-4787-A3C0-9B8A32359A10}" destId="{0F3694B9-C1E7-4076-A564-E52D0C494DA9}" srcOrd="0" destOrd="0" presId="urn:microsoft.com/office/officeart/2005/8/layout/cycle6"/>
    <dgm:cxn modelId="{3E0BB0B6-2881-4BDE-AB41-6CCCBDFD23B1}" type="presOf" srcId="{DED63A27-FCB2-4C44-9820-17584D692F63}" destId="{E1D85D48-357B-4C68-B3DF-859BE0DAFBC1}" srcOrd="0" destOrd="0" presId="urn:microsoft.com/office/officeart/2005/8/layout/cycle6"/>
    <dgm:cxn modelId="{C7CA0A51-3C15-4B2E-B7DD-CB6C46FF8686}" type="presOf" srcId="{F2662E69-8ABE-4DCD-BCDF-73862D7B6690}" destId="{A71D01F2-BED1-45BE-B4A9-E19FC1AE0904}" srcOrd="0" destOrd="0" presId="urn:microsoft.com/office/officeart/2005/8/layout/cycle6"/>
    <dgm:cxn modelId="{4AB9BE8D-7EEA-4E73-8D03-A03ECB8BE3A1}" type="presOf" srcId="{1E4315A1-8E5A-45B6-BCDC-3120D8E726E0}" destId="{C773051C-AC97-42F6-8629-57D9DD8036B0}" srcOrd="0" destOrd="0" presId="urn:microsoft.com/office/officeart/2005/8/layout/cycle6"/>
    <dgm:cxn modelId="{4CB99BB6-F4DB-478C-B730-5C16CB2997B6}" srcId="{585FC39D-F525-46A7-A6F9-274258C8BD18}" destId="{2B444903-3C51-4813-9D61-B6D9084B9EF0}" srcOrd="5" destOrd="0" parTransId="{13BFCC60-B938-41B3-A501-1BCDC4BAE783}" sibTransId="{68A63D54-617E-4D90-8763-6BC950719574}"/>
    <dgm:cxn modelId="{53355085-CC85-4783-B562-E102690D9244}" type="presOf" srcId="{FACD95BE-CCB9-4B59-8761-36C277C85862}" destId="{F9E6C751-C8A9-4548-9ED0-DCBEFAE64A06}" srcOrd="0" destOrd="0" presId="urn:microsoft.com/office/officeart/2005/8/layout/cycle6"/>
    <dgm:cxn modelId="{A9DA354B-6BA0-4FBB-9539-96FC44598627}" type="presOf" srcId="{38CCC045-A7C8-417C-A370-AB653716E888}" destId="{BCC8E043-9CA6-4708-A531-B80C8C227968}" srcOrd="0" destOrd="0" presId="urn:microsoft.com/office/officeart/2005/8/layout/cycle6"/>
    <dgm:cxn modelId="{25B8BC70-3A7D-4C35-89F2-DB194B7CED8F}" type="presOf" srcId="{8B475DC0-536E-4E7C-9275-005B02920340}" destId="{A16C0462-E0E7-4EF8-AC20-668B173C1741}" srcOrd="0" destOrd="0" presId="urn:microsoft.com/office/officeart/2005/8/layout/cycle6"/>
    <dgm:cxn modelId="{12D052EA-390A-41E1-97D8-640ABBA243FE}" type="presOf" srcId="{154D9F33-3A3B-4108-B895-26D8901F87C0}" destId="{56DC730F-AB64-4775-833D-164867B67B80}" srcOrd="0" destOrd="0" presId="urn:microsoft.com/office/officeart/2005/8/layout/cycle6"/>
    <dgm:cxn modelId="{A3F54247-A88E-40F1-8C53-9C8C86C444A5}" srcId="{585FC39D-F525-46A7-A6F9-274258C8BD18}" destId="{E1174D28-B99E-4787-A3C0-9B8A32359A10}" srcOrd="6" destOrd="0" parTransId="{9F382A06-F177-4273-9013-7567A6713C33}" sibTransId="{B6D393DD-DB5D-4AB9-9C07-5905FA464286}"/>
    <dgm:cxn modelId="{E857D55B-8A9D-4D47-8E44-061ABE7962D2}" srcId="{585FC39D-F525-46A7-A6F9-274258C8BD18}" destId="{1E4315A1-8E5A-45B6-BCDC-3120D8E726E0}" srcOrd="2" destOrd="0" parTransId="{FA7ED0EF-31FD-4AAB-B3E5-392C7DF4145E}" sibTransId="{8B475DC0-536E-4E7C-9275-005B02920340}"/>
    <dgm:cxn modelId="{83343513-6F90-49CC-B144-3664721DE211}" type="presOf" srcId="{FA11EFDF-1E56-4B2D-9D58-95F69FB0D581}" destId="{48273B1E-CDAA-4155-BAEC-F05618C3921D}" srcOrd="0" destOrd="0" presId="urn:microsoft.com/office/officeart/2005/8/layout/cycle6"/>
    <dgm:cxn modelId="{7436FA57-4B83-454E-A2A9-6314A373F064}" type="presOf" srcId="{68A63D54-617E-4D90-8763-6BC950719574}" destId="{BD8F104A-5A15-406D-9923-A2384158B24F}" srcOrd="0" destOrd="0" presId="urn:microsoft.com/office/officeart/2005/8/layout/cycle6"/>
    <dgm:cxn modelId="{DFA8D3BD-58FA-43DA-99B6-1AFF8F368F21}" type="presOf" srcId="{2B444903-3C51-4813-9D61-B6D9084B9EF0}" destId="{B98C3636-0470-4B92-881A-7204B409E747}" srcOrd="0" destOrd="0" presId="urn:microsoft.com/office/officeart/2005/8/layout/cycle6"/>
    <dgm:cxn modelId="{68EE14FF-20B0-427F-A132-276297B441B9}" type="presOf" srcId="{B6D393DD-DB5D-4AB9-9C07-5905FA464286}" destId="{2FFDD8D1-CEA0-41AC-9E46-4AED70FB911E}" srcOrd="0" destOrd="0" presId="urn:microsoft.com/office/officeart/2005/8/layout/cycle6"/>
    <dgm:cxn modelId="{9354568E-7B5A-41AD-9B39-9C38167B479C}" srcId="{585FC39D-F525-46A7-A6F9-274258C8BD18}" destId="{C4657D25-A962-49A8-9877-FCFB8BB8D42E}" srcOrd="4" destOrd="0" parTransId="{6FE72D1D-2703-401B-8C37-F5FB4737642A}" sibTransId="{FA11EFDF-1E56-4B2D-9D58-95F69FB0D581}"/>
    <dgm:cxn modelId="{F7617049-5C43-41DF-ABDD-E50FF9ECDD19}" srcId="{585FC39D-F525-46A7-A6F9-274258C8BD18}" destId="{48A6807B-E2D6-4806-B7D5-2748B80797DA}" srcOrd="3" destOrd="0" parTransId="{A4F38207-78B8-4A3B-B649-05470E201CE7}" sibTransId="{38CCC045-A7C8-417C-A370-AB653716E888}"/>
    <dgm:cxn modelId="{DEC657ED-1CB1-41D8-AA36-AA8BE97B4D70}" srcId="{585FC39D-F525-46A7-A6F9-274258C8BD18}" destId="{DED63A27-FCB2-4C44-9820-17584D692F63}" srcOrd="1" destOrd="0" parTransId="{8C97C949-C5C4-4860-A884-36E8BBC615E4}" sibTransId="{154D9F33-3A3B-4108-B895-26D8901F87C0}"/>
    <dgm:cxn modelId="{191DDC85-6153-412A-9C34-113CF57D2A86}" type="presOf" srcId="{C4657D25-A962-49A8-9877-FCFB8BB8D42E}" destId="{324A5DFB-ACC8-4F6D-9545-BA783978488E}" srcOrd="0" destOrd="0" presId="urn:microsoft.com/office/officeart/2005/8/layout/cycle6"/>
    <dgm:cxn modelId="{67852B44-340A-4808-BC50-07810A2D0E49}" type="presOf" srcId="{48A6807B-E2D6-4806-B7D5-2748B80797DA}" destId="{7E6E5288-FAA5-44A0-87E6-18703718830A}" srcOrd="0" destOrd="0" presId="urn:microsoft.com/office/officeart/2005/8/layout/cycle6"/>
    <dgm:cxn modelId="{8F0A34D9-2E6E-4FA2-8682-C0A431C39816}" type="presOf" srcId="{585FC39D-F525-46A7-A6F9-274258C8BD18}" destId="{91CC8C4C-FA95-4313-9850-E7345BE9DEF3}" srcOrd="0" destOrd="0" presId="urn:microsoft.com/office/officeart/2005/8/layout/cycle6"/>
    <dgm:cxn modelId="{F2F97229-5FE4-49AB-BD95-46A02FEA6E2D}" srcId="{585FC39D-F525-46A7-A6F9-274258C8BD18}" destId="{FACD95BE-CCB9-4B59-8761-36C277C85862}" srcOrd="0" destOrd="0" parTransId="{E3B4F872-6237-4C99-8A04-7D3FD7C6BB7A}" sibTransId="{F2662E69-8ABE-4DCD-BCDF-73862D7B6690}"/>
    <dgm:cxn modelId="{B2C3721A-A745-4B9A-B569-7742AFF0CFD8}" type="presParOf" srcId="{91CC8C4C-FA95-4313-9850-E7345BE9DEF3}" destId="{F9E6C751-C8A9-4548-9ED0-DCBEFAE64A06}" srcOrd="0" destOrd="0" presId="urn:microsoft.com/office/officeart/2005/8/layout/cycle6"/>
    <dgm:cxn modelId="{2BF7086D-CD30-4411-9C82-4FFB3D612FDC}" type="presParOf" srcId="{91CC8C4C-FA95-4313-9850-E7345BE9DEF3}" destId="{0A6D8771-0CB3-4519-88B2-00DDC1E24648}" srcOrd="1" destOrd="0" presId="urn:microsoft.com/office/officeart/2005/8/layout/cycle6"/>
    <dgm:cxn modelId="{4AAC0B1B-7DB9-4E45-902B-665EE08A364F}" type="presParOf" srcId="{91CC8C4C-FA95-4313-9850-E7345BE9DEF3}" destId="{A71D01F2-BED1-45BE-B4A9-E19FC1AE0904}" srcOrd="2" destOrd="0" presId="urn:microsoft.com/office/officeart/2005/8/layout/cycle6"/>
    <dgm:cxn modelId="{2B56881E-A9EC-4C40-93C5-14CEADB34D7F}" type="presParOf" srcId="{91CC8C4C-FA95-4313-9850-E7345BE9DEF3}" destId="{E1D85D48-357B-4C68-B3DF-859BE0DAFBC1}" srcOrd="3" destOrd="0" presId="urn:microsoft.com/office/officeart/2005/8/layout/cycle6"/>
    <dgm:cxn modelId="{3A9A9EFC-90FF-43C5-AC6A-B660097B74DC}" type="presParOf" srcId="{91CC8C4C-FA95-4313-9850-E7345BE9DEF3}" destId="{4014182F-8C2B-4C89-B89F-468285C47DE2}" srcOrd="4" destOrd="0" presId="urn:microsoft.com/office/officeart/2005/8/layout/cycle6"/>
    <dgm:cxn modelId="{76C5E57C-C314-443F-8538-68F8A9C926EA}" type="presParOf" srcId="{91CC8C4C-FA95-4313-9850-E7345BE9DEF3}" destId="{56DC730F-AB64-4775-833D-164867B67B80}" srcOrd="5" destOrd="0" presId="urn:microsoft.com/office/officeart/2005/8/layout/cycle6"/>
    <dgm:cxn modelId="{99290732-8091-403B-A51D-136E06F3C998}" type="presParOf" srcId="{91CC8C4C-FA95-4313-9850-E7345BE9DEF3}" destId="{C773051C-AC97-42F6-8629-57D9DD8036B0}" srcOrd="6" destOrd="0" presId="urn:microsoft.com/office/officeart/2005/8/layout/cycle6"/>
    <dgm:cxn modelId="{12D5C5AD-FB0D-4DDE-8C9D-A07FEF0725ED}" type="presParOf" srcId="{91CC8C4C-FA95-4313-9850-E7345BE9DEF3}" destId="{6048E422-F231-4EA8-906F-33C2B1D39D75}" srcOrd="7" destOrd="0" presId="urn:microsoft.com/office/officeart/2005/8/layout/cycle6"/>
    <dgm:cxn modelId="{8650286C-98F9-4508-AABD-287FEF91E974}" type="presParOf" srcId="{91CC8C4C-FA95-4313-9850-E7345BE9DEF3}" destId="{A16C0462-E0E7-4EF8-AC20-668B173C1741}" srcOrd="8" destOrd="0" presId="urn:microsoft.com/office/officeart/2005/8/layout/cycle6"/>
    <dgm:cxn modelId="{3FFCB46D-32B2-4461-9719-49F25B8B1CDF}" type="presParOf" srcId="{91CC8C4C-FA95-4313-9850-E7345BE9DEF3}" destId="{7E6E5288-FAA5-44A0-87E6-18703718830A}" srcOrd="9" destOrd="0" presId="urn:microsoft.com/office/officeart/2005/8/layout/cycle6"/>
    <dgm:cxn modelId="{227B8B7A-4957-438F-A8C7-C4EC0F36C4B0}" type="presParOf" srcId="{91CC8C4C-FA95-4313-9850-E7345BE9DEF3}" destId="{AC5EBF13-B8C1-4D31-AB54-0273A4AFAEDA}" srcOrd="10" destOrd="0" presId="urn:microsoft.com/office/officeart/2005/8/layout/cycle6"/>
    <dgm:cxn modelId="{3DC37D70-EB47-411D-817D-EC3ABB518E27}" type="presParOf" srcId="{91CC8C4C-FA95-4313-9850-E7345BE9DEF3}" destId="{BCC8E043-9CA6-4708-A531-B80C8C227968}" srcOrd="11" destOrd="0" presId="urn:microsoft.com/office/officeart/2005/8/layout/cycle6"/>
    <dgm:cxn modelId="{4FDE80E0-74D3-4C1C-9869-CABCB759CF3F}" type="presParOf" srcId="{91CC8C4C-FA95-4313-9850-E7345BE9DEF3}" destId="{324A5DFB-ACC8-4F6D-9545-BA783978488E}" srcOrd="12" destOrd="0" presId="urn:microsoft.com/office/officeart/2005/8/layout/cycle6"/>
    <dgm:cxn modelId="{AA16CBF1-CF89-4474-BAFC-D3A14C429A59}" type="presParOf" srcId="{91CC8C4C-FA95-4313-9850-E7345BE9DEF3}" destId="{5F3D4CDE-F586-4A0C-88B7-D2F150017363}" srcOrd="13" destOrd="0" presId="urn:microsoft.com/office/officeart/2005/8/layout/cycle6"/>
    <dgm:cxn modelId="{8A6D5205-87E3-49D4-BAD8-63A195915DA2}" type="presParOf" srcId="{91CC8C4C-FA95-4313-9850-E7345BE9DEF3}" destId="{48273B1E-CDAA-4155-BAEC-F05618C3921D}" srcOrd="14" destOrd="0" presId="urn:microsoft.com/office/officeart/2005/8/layout/cycle6"/>
    <dgm:cxn modelId="{251FDDC1-FDBD-4C45-B8DD-CBDF0429A28D}" type="presParOf" srcId="{91CC8C4C-FA95-4313-9850-E7345BE9DEF3}" destId="{B98C3636-0470-4B92-881A-7204B409E747}" srcOrd="15" destOrd="0" presId="urn:microsoft.com/office/officeart/2005/8/layout/cycle6"/>
    <dgm:cxn modelId="{5303B718-D9C5-49AF-A25D-AC57B23E968A}" type="presParOf" srcId="{91CC8C4C-FA95-4313-9850-E7345BE9DEF3}" destId="{06758B01-BD66-4EC7-9655-34D29BC0AD25}" srcOrd="16" destOrd="0" presId="urn:microsoft.com/office/officeart/2005/8/layout/cycle6"/>
    <dgm:cxn modelId="{DF1167C3-640A-4ABD-88BE-F0AFF163274D}" type="presParOf" srcId="{91CC8C4C-FA95-4313-9850-E7345BE9DEF3}" destId="{BD8F104A-5A15-406D-9923-A2384158B24F}" srcOrd="17" destOrd="0" presId="urn:microsoft.com/office/officeart/2005/8/layout/cycle6"/>
    <dgm:cxn modelId="{D857FEA1-3BAF-46EC-818F-B97DF1C1AEC0}" type="presParOf" srcId="{91CC8C4C-FA95-4313-9850-E7345BE9DEF3}" destId="{0F3694B9-C1E7-4076-A564-E52D0C494DA9}" srcOrd="18" destOrd="0" presId="urn:microsoft.com/office/officeart/2005/8/layout/cycle6"/>
    <dgm:cxn modelId="{C3EB1482-D23A-46C5-B485-71DBB5A830DF}" type="presParOf" srcId="{91CC8C4C-FA95-4313-9850-E7345BE9DEF3}" destId="{FB43B60D-208B-4506-BC98-B46E475A6679}" srcOrd="19" destOrd="0" presId="urn:microsoft.com/office/officeart/2005/8/layout/cycle6"/>
    <dgm:cxn modelId="{ACBB8DE7-3647-42A3-8EC3-345D723C4060}" type="presParOf" srcId="{91CC8C4C-FA95-4313-9850-E7345BE9DEF3}" destId="{2FFDD8D1-CEA0-41AC-9E46-4AED70FB911E}" srcOrd="20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VY_32_INOVACE_08_OZNÁMENÍ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6C751-C8A9-4548-9ED0-DCBEFAE64A06}">
      <dsp:nvSpPr>
        <dsp:cNvPr id="0" name=""/>
        <dsp:cNvSpPr/>
      </dsp:nvSpPr>
      <dsp:spPr>
        <a:xfrm>
          <a:off x="2419558" y="73259"/>
          <a:ext cx="1332233" cy="632268"/>
        </a:xfrm>
        <a:prstGeom prst="roundRect">
          <a:avLst/>
        </a:prstGeom>
        <a:gradFill flip="none" rotWithShape="0">
          <a:gsLst>
            <a:gs pos="0">
              <a:srgbClr val="92D050">
                <a:tint val="66000"/>
                <a:satMod val="160000"/>
              </a:srgbClr>
            </a:gs>
            <a:gs pos="50000">
              <a:srgbClr val="92D050">
                <a:tint val="44500"/>
                <a:satMod val="160000"/>
              </a:srgbClr>
            </a:gs>
            <a:gs pos="100000">
              <a:srgbClr val="92D050">
                <a:tint val="23500"/>
                <a:satMod val="160000"/>
              </a:srgbClr>
            </a:gs>
          </a:gsLst>
          <a:lin ang="27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POŘADATE</a:t>
          </a:r>
          <a:r>
            <a:rPr lang="cs-CZ" sz="1400" kern="1200" dirty="0" smtClean="0">
              <a:solidFill>
                <a:schemeClr val="tx1"/>
              </a:solidFill>
            </a:rPr>
            <a:t>L</a:t>
          </a:r>
          <a:endParaRPr lang="cs-CZ" sz="1200" kern="1200" dirty="0">
            <a:solidFill>
              <a:schemeClr val="tx1"/>
            </a:solidFill>
          </a:endParaRPr>
        </a:p>
      </dsp:txBody>
      <dsp:txXfrm>
        <a:off x="2450423" y="104124"/>
        <a:ext cx="1270503" cy="570538"/>
      </dsp:txXfrm>
    </dsp:sp>
    <dsp:sp modelId="{A71D01F2-BED1-45BE-B4A9-E19FC1AE0904}">
      <dsp:nvSpPr>
        <dsp:cNvPr id="0" name=""/>
        <dsp:cNvSpPr/>
      </dsp:nvSpPr>
      <dsp:spPr>
        <a:xfrm>
          <a:off x="1498435" y="450967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2261414" y="50101"/>
              </a:moveTo>
              <a:arcTo wR="1835491" hR="1835491" stAng="17005063" swAng="153316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D85D48-357B-4C68-B3DF-859BE0DAFBC1}">
      <dsp:nvSpPr>
        <dsp:cNvPr id="0" name=""/>
        <dsp:cNvSpPr/>
      </dsp:nvSpPr>
      <dsp:spPr>
        <a:xfrm>
          <a:off x="4121681" y="864640"/>
          <a:ext cx="1184504" cy="553600"/>
        </a:xfrm>
        <a:prstGeom prst="roundRect">
          <a:avLst/>
        </a:prstGeom>
        <a:gradFill flip="none" rotWithShape="0">
          <a:gsLst>
            <a:gs pos="0">
              <a:schemeClr val="tx2">
                <a:lumMod val="20000"/>
                <a:lumOff val="80000"/>
                <a:shade val="30000"/>
                <a:satMod val="115000"/>
              </a:schemeClr>
            </a:gs>
            <a:gs pos="50000">
              <a:schemeClr val="tx2">
                <a:lumMod val="20000"/>
                <a:lumOff val="80000"/>
                <a:shade val="67500"/>
                <a:satMod val="115000"/>
              </a:schemeClr>
            </a:gs>
            <a:gs pos="100000">
              <a:schemeClr val="tx2">
                <a:lumMod val="20000"/>
                <a:lumOff val="80000"/>
                <a:shade val="100000"/>
                <a:satMod val="115000"/>
              </a:schemeClr>
            </a:gs>
          </a:gsLst>
          <a:path path="circle">
            <a:fillToRect r="100000" b="100000"/>
          </a:path>
          <a:tileRect l="-100000" t="-10000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VÝZVA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4148706" y="891665"/>
        <a:ext cx="1130454" cy="499550"/>
      </dsp:txXfrm>
    </dsp:sp>
    <dsp:sp modelId="{56DC730F-AB64-4775-833D-164867B67B80}">
      <dsp:nvSpPr>
        <dsp:cNvPr id="0" name=""/>
        <dsp:cNvSpPr/>
      </dsp:nvSpPr>
      <dsp:spPr>
        <a:xfrm>
          <a:off x="1326781" y="274505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3538351" y="1150441"/>
              </a:moveTo>
              <a:arcTo wR="1835491" hR="1835491" stAng="20285123" swAng="133659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3051C-AC97-42F6-8629-57D9DD8036B0}">
      <dsp:nvSpPr>
        <dsp:cNvPr id="0" name=""/>
        <dsp:cNvSpPr/>
      </dsp:nvSpPr>
      <dsp:spPr>
        <a:xfrm>
          <a:off x="4392495" y="2128824"/>
          <a:ext cx="1168987" cy="634563"/>
        </a:xfrm>
        <a:prstGeom prst="round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path path="circle">
            <a:fillToRect l="100000" t="100000"/>
          </a:path>
          <a:tileRect r="-100000" b="-10000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600" kern="1200" dirty="0" smtClean="0">
              <a:solidFill>
                <a:schemeClr val="tx1"/>
              </a:solidFill>
            </a:rPr>
            <a:t>NÁZEV</a:t>
          </a:r>
          <a:r>
            <a:rPr lang="cs-CZ" sz="1600" kern="1200" dirty="0" smtClean="0"/>
            <a:t> </a:t>
          </a:r>
          <a:r>
            <a:rPr lang="cs-CZ" sz="1600" kern="1200" dirty="0" smtClean="0">
              <a:solidFill>
                <a:schemeClr val="tx1"/>
              </a:solidFill>
            </a:rPr>
            <a:t>AKCE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4423472" y="2159801"/>
        <a:ext cx="1107033" cy="572609"/>
      </dsp:txXfrm>
    </dsp:sp>
    <dsp:sp modelId="{A16C0462-E0E7-4EF8-AC20-668B173C1741}">
      <dsp:nvSpPr>
        <dsp:cNvPr id="0" name=""/>
        <dsp:cNvSpPr/>
      </dsp:nvSpPr>
      <dsp:spPr>
        <a:xfrm>
          <a:off x="1279914" y="498382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3618625" y="2270758"/>
              </a:moveTo>
              <a:arcTo wR="1835491" hR="1835491" stAng="823067" swAng="109138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6E5288-FAA5-44A0-87E6-18703718830A}">
      <dsp:nvSpPr>
        <dsp:cNvPr id="0" name=""/>
        <dsp:cNvSpPr/>
      </dsp:nvSpPr>
      <dsp:spPr>
        <a:xfrm>
          <a:off x="3816422" y="3309042"/>
          <a:ext cx="1163410" cy="590768"/>
        </a:xfrm>
        <a:prstGeom prst="roundRect">
          <a:avLst/>
        </a:prstGeom>
        <a:gradFill flip="none" rotWithShape="0">
          <a:gsLst>
            <a:gs pos="0">
              <a:srgbClr val="FF0000">
                <a:tint val="66000"/>
                <a:satMod val="160000"/>
              </a:srgbClr>
            </a:gs>
            <a:gs pos="50000">
              <a:srgbClr val="FF0000">
                <a:tint val="44500"/>
                <a:satMod val="160000"/>
              </a:srgbClr>
            </a:gs>
            <a:gs pos="100000">
              <a:srgbClr val="FF0000">
                <a:tint val="23500"/>
                <a:satMod val="160000"/>
              </a:srgbClr>
            </a:gs>
          </a:gsLst>
          <a:path path="circle">
            <a:fillToRect r="100000" b="100000"/>
          </a:path>
          <a:tileRect l="-100000" t="-10000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kern="1200" dirty="0" smtClean="0">
              <a:solidFill>
                <a:schemeClr val="tx1"/>
              </a:solidFill>
            </a:rPr>
            <a:t>DATUM A ČAS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>
            <a:solidFill>
              <a:schemeClr val="tx1"/>
            </a:solidFill>
          </a:endParaRPr>
        </a:p>
      </dsp:txBody>
      <dsp:txXfrm>
        <a:off x="3845261" y="3337881"/>
        <a:ext cx="1105732" cy="533090"/>
      </dsp:txXfrm>
    </dsp:sp>
    <dsp:sp modelId="{BCC8E043-9CA6-4708-A531-B80C8C227968}">
      <dsp:nvSpPr>
        <dsp:cNvPr id="0" name=""/>
        <dsp:cNvSpPr/>
      </dsp:nvSpPr>
      <dsp:spPr>
        <a:xfrm>
          <a:off x="1434794" y="358045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2503043" y="3545286"/>
              </a:moveTo>
              <a:arcTo wR="1835491" hR="1835491" stAng="4120376" swAng="178688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4A5DFB-ACC8-4F6D-9545-BA783978488E}">
      <dsp:nvSpPr>
        <dsp:cNvPr id="0" name=""/>
        <dsp:cNvSpPr/>
      </dsp:nvSpPr>
      <dsp:spPr>
        <a:xfrm>
          <a:off x="1717180" y="3544082"/>
          <a:ext cx="1273737" cy="591925"/>
        </a:xfrm>
        <a:prstGeom prst="roundRect">
          <a:avLst/>
        </a:prstGeom>
        <a:gradFill flip="none" rotWithShape="0">
          <a:gsLst>
            <a:gs pos="0">
              <a:schemeClr val="tx2">
                <a:lumMod val="60000"/>
                <a:lumOff val="40000"/>
                <a:tint val="66000"/>
                <a:satMod val="160000"/>
              </a:schemeClr>
            </a:gs>
            <a:gs pos="50000">
              <a:schemeClr val="tx2">
                <a:lumMod val="60000"/>
                <a:lumOff val="40000"/>
                <a:tint val="44500"/>
                <a:satMod val="160000"/>
              </a:schemeClr>
            </a:gs>
            <a:gs pos="100000">
              <a:schemeClr val="tx2">
                <a:lumMod val="60000"/>
                <a:lumOff val="40000"/>
                <a:tint val="23500"/>
                <a:satMod val="160000"/>
              </a:scheme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600" kern="1200" dirty="0" smtClean="0">
              <a:solidFill>
                <a:schemeClr val="tx1"/>
              </a:solidFill>
            </a:rPr>
            <a:t>MÍSTO</a:t>
          </a:r>
          <a:r>
            <a:rPr lang="cs-CZ" sz="1600" kern="1200" dirty="0" smtClean="0"/>
            <a:t> </a:t>
          </a:r>
          <a:r>
            <a:rPr lang="cs-CZ" sz="1600" kern="1200" dirty="0" smtClean="0">
              <a:solidFill>
                <a:schemeClr val="tx1"/>
              </a:solidFill>
            </a:rPr>
            <a:t>KONÁNÍ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>
            <a:solidFill>
              <a:schemeClr val="tx1"/>
            </a:solidFill>
          </a:endParaRPr>
        </a:p>
      </dsp:txBody>
      <dsp:txXfrm>
        <a:off x="1746075" y="3572977"/>
        <a:ext cx="1215947" cy="534135"/>
      </dsp:txXfrm>
    </dsp:sp>
    <dsp:sp modelId="{48273B1E-CDAA-4155-BAEC-F05618C3921D}">
      <dsp:nvSpPr>
        <dsp:cNvPr id="0" name=""/>
        <dsp:cNvSpPr/>
      </dsp:nvSpPr>
      <dsp:spPr>
        <a:xfrm>
          <a:off x="1339119" y="383016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560368" y="3155752"/>
              </a:moveTo>
              <a:arcTo wR="1835491" hR="1835491" stAng="8040218" swAng="141757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8C3636-0470-4B92-881A-7204B409E747}">
      <dsp:nvSpPr>
        <dsp:cNvPr id="0" name=""/>
        <dsp:cNvSpPr/>
      </dsp:nvSpPr>
      <dsp:spPr>
        <a:xfrm>
          <a:off x="665990" y="2174213"/>
          <a:ext cx="1377507" cy="735768"/>
        </a:xfrm>
        <a:prstGeom prst="roundRect">
          <a:avLst/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54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701907" y="2210130"/>
        <a:ext cx="1305673" cy="663934"/>
      </dsp:txXfrm>
    </dsp:sp>
    <dsp:sp modelId="{BD8F104A-5A15-406D-9923-A2384158B24F}">
      <dsp:nvSpPr>
        <dsp:cNvPr id="0" name=""/>
        <dsp:cNvSpPr/>
      </dsp:nvSpPr>
      <dsp:spPr>
        <a:xfrm>
          <a:off x="1313680" y="254486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1601" y="1912160"/>
              </a:moveTo>
              <a:arcTo wR="1835491" hR="1835491" stAng="10656362" swAng="140053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3694B9-C1E7-4076-A564-E52D0C494DA9}">
      <dsp:nvSpPr>
        <dsp:cNvPr id="0" name=""/>
        <dsp:cNvSpPr/>
      </dsp:nvSpPr>
      <dsp:spPr>
        <a:xfrm>
          <a:off x="990501" y="864661"/>
          <a:ext cx="1199773" cy="562015"/>
        </a:xfrm>
        <a:prstGeom prst="roundRect">
          <a:avLst/>
        </a:prstGeom>
        <a:gradFill flip="none" rotWithShape="0">
          <a:gsLst>
            <a:gs pos="0">
              <a:srgbClr val="FFC000">
                <a:tint val="66000"/>
                <a:satMod val="160000"/>
              </a:srgbClr>
            </a:gs>
            <a:gs pos="50000">
              <a:srgbClr val="FFC000">
                <a:tint val="44500"/>
                <a:satMod val="160000"/>
              </a:srgbClr>
            </a:gs>
            <a:gs pos="100000">
              <a:srgbClr val="FFC000">
                <a:tint val="23500"/>
                <a:satMod val="160000"/>
              </a:srgbClr>
            </a:gs>
          </a:gsLst>
          <a:lin ang="27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kern="1200" dirty="0" smtClean="0">
              <a:solidFill>
                <a:schemeClr val="tx1"/>
              </a:solidFill>
            </a:rPr>
            <a:t>PROGRAM</a:t>
          </a:r>
          <a:endParaRPr lang="cs-CZ" sz="1300" kern="1200" dirty="0" smtClean="0">
            <a:solidFill>
              <a:schemeClr val="tx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>
            <a:solidFill>
              <a:schemeClr val="tx1"/>
            </a:solidFill>
          </a:endParaRPr>
        </a:p>
      </dsp:txBody>
      <dsp:txXfrm>
        <a:off x="1017936" y="892096"/>
        <a:ext cx="1144903" cy="507145"/>
      </dsp:txXfrm>
    </dsp:sp>
    <dsp:sp modelId="{2FFDD8D1-CEA0-41AC-9E46-4AED70FB911E}">
      <dsp:nvSpPr>
        <dsp:cNvPr id="0" name=""/>
        <dsp:cNvSpPr/>
      </dsp:nvSpPr>
      <dsp:spPr>
        <a:xfrm>
          <a:off x="1142871" y="451822"/>
          <a:ext cx="3670982" cy="3670982"/>
        </a:xfrm>
        <a:custGeom>
          <a:avLst/>
          <a:gdLst/>
          <a:ahLst/>
          <a:cxnLst/>
          <a:rect l="0" t="0" r="0" b="0"/>
          <a:pathLst>
            <a:path>
              <a:moveTo>
                <a:pt x="681018" y="408529"/>
              </a:moveTo>
              <a:arcTo wR="1835491" hR="1835491" stAng="13861540" swAng="12621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A0D706-BA07-4384-8DE7-6FBECF4A316D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33CA2-1A2B-41D7-A634-32A8EFF60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80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13" Type="http://schemas.openxmlformats.org/officeDocument/2006/relationships/image" Target="../media/image8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12" Type="http://schemas.openxmlformats.org/officeDocument/2006/relationships/image" Target="../media/image7.png"/><Relationship Id="rId2" Type="http://schemas.openxmlformats.org/officeDocument/2006/relationships/diagramData" Target="../diagrams/data2.xml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6.png"/><Relationship Id="rId5" Type="http://schemas.openxmlformats.org/officeDocument/2006/relationships/diagramColors" Target="../diagrams/colors2.xml"/><Relationship Id="rId15" Type="http://schemas.openxmlformats.org/officeDocument/2006/relationships/image" Target="../media/image10.wmf"/><Relationship Id="rId10" Type="http://schemas.openxmlformats.org/officeDocument/2006/relationships/image" Target="../media/image5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jpeg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49633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eský jazyk –slohová výchova . Učivo určené  pro žáky 4.ročníku ZŠ . Materiál využitelný pro práci na interaktivní tabuli. </a:t>
            </a:r>
          </a:p>
          <a:p>
            <a:r>
              <a:rPr lang="cs-CZ" dirty="0" smtClean="0"/>
              <a:t>Žáci určují pořadí nezbytných údajů pro tvorbu  oznámení . Tvoří  vlastní oznámení jako pozvánku 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10005429"/>
              </p:ext>
            </p:extLst>
          </p:nvPr>
        </p:nvGraphicFramePr>
        <p:xfrm>
          <a:off x="1331640" y="1340768"/>
          <a:ext cx="6165506" cy="413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953093" y="3695255"/>
            <a:ext cx="1234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Ú</a:t>
            </a:r>
            <a:r>
              <a:rPr lang="cs-CZ" dirty="0" smtClean="0"/>
              <a:t>ČINKUJÍCÍ</a:t>
            </a:r>
            <a:endParaRPr lang="cs-CZ" dirty="0"/>
          </a:p>
        </p:txBody>
      </p:sp>
      <p:pic>
        <p:nvPicPr>
          <p:cNvPr id="1026" name="Picture 2" descr="C:\Users\Marie\AppData\Local\Microsoft\Windows\Temporary Internet Files\Content.IE5\7CMUN40I\MP90040964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7269" y="1290001"/>
            <a:ext cx="1370654" cy="137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TPRVO6SH\MP9001852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976" y="5337400"/>
            <a:ext cx="1152417" cy="76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7CMUN40I\MP9004331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691" y="5517232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FQ3ROZS8\MP90021615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255" y="3375413"/>
            <a:ext cx="952682" cy="1429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ie\AppData\Local\Microsoft\Windows\Temporary Internet Files\Content.IE5\BPDZSJ6U\MC90044057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88" y="2660655"/>
            <a:ext cx="746075" cy="74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ie\AppData\Local\Microsoft\Windows\Temporary Internet Files\Content.IE5\FQ3ROZS8\MC900440571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96" y="2963048"/>
            <a:ext cx="824730" cy="82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ie\AppData\Local\Microsoft\Windows\Temporary Internet Files\Content.IE5\7CMUN40I\MC900440567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88" y="3658464"/>
            <a:ext cx="812245" cy="81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ie\AppData\Local\Microsoft\Windows\Temporary Internet Files\Content.IE5\TPRVO6SH\MC900440569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56" y="4038764"/>
            <a:ext cx="740237" cy="74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rie\AppData\Local\Microsoft\Windows\Temporary Internet Files\Content.IE5\TPRVO6SH\MC90042317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942" y="1099308"/>
            <a:ext cx="1150748" cy="115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Marie\AppData\Local\Microsoft\Windows\Temporary Internet Files\Content.IE5\TPRVO6SH\MC900433119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2656"/>
            <a:ext cx="1328191" cy="88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34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postup 2"/>
          <p:cNvSpPr/>
          <p:nvPr/>
        </p:nvSpPr>
        <p:spPr>
          <a:xfrm>
            <a:off x="1470723" y="258430"/>
            <a:ext cx="6436883" cy="578281"/>
          </a:xfrm>
          <a:prstGeom prst="flowChartProcess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1835696" y="1556792"/>
            <a:ext cx="5400600" cy="904042"/>
          </a:xfrm>
          <a:prstGeom prst="flowChartProcess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1547664" y="5013176"/>
            <a:ext cx="2448272" cy="1368152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ie\AppData\Local\Microsoft\Windows\Temporary Internet Files\Content.IE5\BPDZSJ6U\MC9004126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02903"/>
            <a:ext cx="1650749" cy="172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74369" y="1114481"/>
            <a:ext cx="6229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29697" y="2874603"/>
            <a:ext cx="5219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3573016"/>
            <a:ext cx="4743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…………………………………………………………………………..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4437112"/>
            <a:ext cx="4584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18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59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72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Marie</cp:lastModifiedBy>
  <cp:revision>42</cp:revision>
  <dcterms:created xsi:type="dcterms:W3CDTF">2011-06-20T10:40:08Z</dcterms:created>
  <dcterms:modified xsi:type="dcterms:W3CDTF">2012-01-26T14:30:50Z</dcterms:modified>
</cp:coreProperties>
</file>