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VY_32_INOVACE_09_ZPRÁVA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VY_32_INOVACE_09_ZPRÁVA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0160476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určeno pro 5</a:t>
            </a:r>
            <a:r>
              <a:rPr lang="cs-CZ" dirty="0" smtClean="0"/>
              <a:t>. ročník ZŠ. </a:t>
            </a:r>
            <a:r>
              <a:rPr lang="cs-CZ" dirty="0" smtClean="0"/>
              <a:t>Materiál využitelný pro práci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Pomocí obrázků </a:t>
            </a:r>
            <a:r>
              <a:rPr lang="cs-CZ" dirty="0" smtClean="0"/>
              <a:t>zjistit, co </a:t>
            </a:r>
            <a:r>
              <a:rPr lang="cs-CZ" dirty="0" smtClean="0"/>
              <a:t>je obsahem zprávy.</a:t>
            </a:r>
          </a:p>
          <a:p>
            <a:pPr>
              <a:buNone/>
            </a:pPr>
            <a:r>
              <a:rPr lang="cs-CZ" dirty="0" smtClean="0"/>
              <a:t>    Doplnění základních údajů ke zprávě.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ZPRÁVA</a:t>
            </a:r>
            <a:br>
              <a:rPr lang="cs-CZ" dirty="0" smtClean="0"/>
            </a:br>
            <a:r>
              <a:rPr lang="cs-CZ" sz="2700" dirty="0" smtClean="0"/>
              <a:t>INFORMACE O </a:t>
            </a:r>
            <a:r>
              <a:rPr lang="cs-CZ" sz="2700" dirty="0" smtClean="0"/>
              <a:t>UDÁLOSTI, </a:t>
            </a:r>
            <a:r>
              <a:rPr lang="cs-CZ" sz="2700" dirty="0" smtClean="0"/>
              <a:t>KTERÁ   </a:t>
            </a:r>
            <a:r>
              <a:rPr lang="cs-CZ" sz="2700" dirty="0" smtClean="0">
                <a:solidFill>
                  <a:srgbClr val="FF0000"/>
                </a:solidFill>
              </a:rPr>
              <a:t>PROBĚHLA </a:t>
            </a:r>
            <a:r>
              <a:rPr lang="cs-CZ" sz="2700" dirty="0" smtClean="0"/>
              <a:t>–</a:t>
            </a:r>
            <a:r>
              <a:rPr lang="cs-CZ" sz="2700" dirty="0" smtClean="0">
                <a:solidFill>
                  <a:srgbClr val="FF0000"/>
                </a:solidFill>
              </a:rPr>
              <a:t> </a:t>
            </a:r>
            <a:r>
              <a:rPr lang="cs-CZ" sz="2700" dirty="0" smtClean="0">
                <a:solidFill>
                  <a:srgbClr val="FF0000"/>
                </a:solidFill>
              </a:rPr>
              <a:t>PROBĚHNE</a:t>
            </a:r>
            <a:r>
              <a:rPr lang="cs-CZ" sz="2700" dirty="0" smtClean="0"/>
              <a:t>? OBSAH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PC\Local Settings\Temporary Internet Files\Content.IE5\44AJ5TOZ\MP90043953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204864"/>
            <a:ext cx="1728192" cy="1456619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S0XN9TCM\MP9003829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16832"/>
            <a:ext cx="1440160" cy="2016224"/>
          </a:xfrm>
          <a:prstGeom prst="rect">
            <a:avLst/>
          </a:prstGeom>
          <a:noFill/>
        </p:spPr>
      </p:pic>
      <p:pic>
        <p:nvPicPr>
          <p:cNvPr id="1031" name="Picture 7" descr="C:\Documents and Settings\PC\Local Settings\Temporary Internet Files\Content.IE5\CS99KOXJ\MC9002871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1772816"/>
            <a:ext cx="2084883" cy="2160240"/>
          </a:xfrm>
          <a:prstGeom prst="rect">
            <a:avLst/>
          </a:prstGeom>
          <a:noFill/>
        </p:spPr>
      </p:pic>
      <p:pic>
        <p:nvPicPr>
          <p:cNvPr id="1036" name="Picture 12" descr="C:\Program Files\Microsoft Office\MEDIA\CAGCAT10\j0205462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37112"/>
            <a:ext cx="2016224" cy="2006087"/>
          </a:xfrm>
          <a:prstGeom prst="rect">
            <a:avLst/>
          </a:prstGeom>
          <a:noFill/>
        </p:spPr>
      </p:pic>
      <p:pic>
        <p:nvPicPr>
          <p:cNvPr id="1039" name="Picture 15" descr="C:\Documents and Settings\PC\Local Settings\Temporary Internet Files\Content.IE5\TF8KK7M7\MP9004275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797152"/>
            <a:ext cx="1691680" cy="1268760"/>
          </a:xfrm>
          <a:prstGeom prst="rect">
            <a:avLst/>
          </a:prstGeom>
          <a:noFill/>
        </p:spPr>
      </p:pic>
      <p:pic>
        <p:nvPicPr>
          <p:cNvPr id="1043" name="Picture 19" descr="C:\Documents and Settings\PC\Local Settings\Temporary Internet Files\Content.IE5\OR2ALIN1\MC9000302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797152"/>
            <a:ext cx="1214671" cy="1252264"/>
          </a:xfrm>
          <a:prstGeom prst="rect">
            <a:avLst/>
          </a:prstGeom>
          <a:noFill/>
        </p:spPr>
      </p:pic>
      <p:pic>
        <p:nvPicPr>
          <p:cNvPr id="1044" name="Picture 20" descr="C:\Documents and Settings\PC\Local Settings\Temporary Internet Files\Content.IE5\E6LQHKXK\MC90023218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4725144"/>
            <a:ext cx="1380331" cy="1312541"/>
          </a:xfrm>
          <a:prstGeom prst="rect">
            <a:avLst/>
          </a:prstGeom>
          <a:noFill/>
        </p:spPr>
      </p:pic>
      <p:pic>
        <p:nvPicPr>
          <p:cNvPr id="1046" name="Picture 22" descr="C:\Documents and Settings\PC\Local Settings\Temporary Internet Files\Content.IE5\ZBN0YQ77\MC90037030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2060848"/>
            <a:ext cx="1828800" cy="182971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 akce</a:t>
            </a:r>
          </a:p>
          <a:p>
            <a:r>
              <a:rPr lang="cs-CZ" dirty="0" smtClean="0"/>
              <a:t>Pořadatel</a:t>
            </a:r>
          </a:p>
          <a:p>
            <a:r>
              <a:rPr lang="cs-CZ" dirty="0" smtClean="0"/>
              <a:t>Datum a čas konání</a:t>
            </a:r>
          </a:p>
          <a:p>
            <a:r>
              <a:rPr lang="cs-CZ" dirty="0" smtClean="0"/>
              <a:t>Místo konání</a:t>
            </a:r>
          </a:p>
          <a:p>
            <a:r>
              <a:rPr lang="cs-CZ" dirty="0" smtClean="0"/>
              <a:t>Program</a:t>
            </a:r>
          </a:p>
          <a:p>
            <a:r>
              <a:rPr lang="cs-CZ" dirty="0" smtClean="0"/>
              <a:t>Další údaje</a:t>
            </a:r>
          </a:p>
          <a:p>
            <a:r>
              <a:rPr lang="cs-CZ" dirty="0" smtClean="0"/>
              <a:t>Zhodnocení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……………………………………</a:t>
            </a:r>
          </a:p>
          <a:p>
            <a:r>
              <a:rPr lang="cs-CZ" dirty="0" smtClean="0"/>
              <a:t>…………………………………...</a:t>
            </a:r>
          </a:p>
          <a:p>
            <a:r>
              <a:rPr lang="cs-CZ" dirty="0" smtClean="0"/>
              <a:t>......................................</a:t>
            </a:r>
          </a:p>
          <a:p>
            <a:r>
              <a:rPr lang="cs-CZ" dirty="0" smtClean="0"/>
              <a:t>…………………………………..</a:t>
            </a:r>
          </a:p>
          <a:p>
            <a:r>
              <a:rPr lang="cs-CZ" dirty="0" smtClean="0"/>
              <a:t>…………………………………..</a:t>
            </a:r>
          </a:p>
          <a:p>
            <a:r>
              <a:rPr lang="cs-CZ" dirty="0" smtClean="0"/>
              <a:t>…………………………………..</a:t>
            </a:r>
          </a:p>
          <a:p>
            <a:r>
              <a:rPr lang="cs-CZ" dirty="0" smtClean="0"/>
              <a:t>…………………………………..</a:t>
            </a:r>
          </a:p>
          <a:p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78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ZPRÁVA INFORMACE O UDÁLOSTI, KTERÁ   PROBĚHLA – PROBĚHNE? OBSAH</vt:lpstr>
      <vt:lpstr>DŮLEŽITÉ ÚDAJE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26</cp:revision>
  <dcterms:created xsi:type="dcterms:W3CDTF">2011-06-20T10:40:08Z</dcterms:created>
  <dcterms:modified xsi:type="dcterms:W3CDTF">2012-07-03T17:06:43Z</dcterms:modified>
</cp:coreProperties>
</file>