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VY_32_INOVACE_10_VZORY – rod střední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VY_32_INOVACE_10_VZORY – rod střední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5660191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Učivo určené pro 4.ročník ZŠ . Materiál je využitelný pro výuku na interaktivní tabuli.</a:t>
            </a:r>
          </a:p>
          <a:p>
            <a:r>
              <a:rPr lang="cs-CZ" dirty="0" smtClean="0"/>
              <a:t>Český jazyk-vzory rodu středního . Seznámení se vzory </a:t>
            </a:r>
            <a:r>
              <a:rPr lang="cs-CZ" dirty="0"/>
              <a:t>.</a:t>
            </a:r>
            <a:r>
              <a:rPr lang="cs-CZ" dirty="0" smtClean="0"/>
              <a:t> Přiřazování podstatných jmen rodu středního ke vzorům/tužkou/.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-531439"/>
            <a:ext cx="7975714" cy="1958468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Vzory rodu středního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75120" y="1950233"/>
            <a:ext cx="1584176" cy="9000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MĚSTO</a:t>
            </a:r>
            <a:endParaRPr lang="cs-CZ" sz="2400" dirty="0">
              <a:solidFill>
                <a:srgbClr val="FFFF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443151" y="1950234"/>
            <a:ext cx="1512168" cy="9087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MOŘE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374386" y="1935905"/>
            <a:ext cx="155904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STAVENÍ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059037" y="1929825"/>
            <a:ext cx="1656184" cy="9143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KUŘE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51356" y="2914948"/>
            <a:ext cx="5261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-o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10768" y="2858974"/>
            <a:ext cx="5132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-e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201939" y="2868929"/>
            <a:ext cx="5132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-e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529152" y="2868929"/>
            <a:ext cx="404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-í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182386" y="3654202"/>
            <a:ext cx="20336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</a:t>
            </a:r>
            <a:r>
              <a:rPr lang="cs-CZ" sz="3200" dirty="0" smtClean="0"/>
              <a:t>bez moř</a:t>
            </a:r>
            <a:r>
              <a:rPr lang="cs-CZ" sz="3200" dirty="0" smtClean="0">
                <a:solidFill>
                  <a:srgbClr val="0070C0"/>
                </a:solidFill>
              </a:rPr>
              <a:t>-e</a:t>
            </a:r>
            <a:r>
              <a:rPr lang="cs-CZ" sz="3200" dirty="0" smtClean="0"/>
              <a:t> 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044103" y="3654202"/>
            <a:ext cx="20587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b</a:t>
            </a:r>
            <a:r>
              <a:rPr lang="cs-CZ" sz="3200" dirty="0" smtClean="0"/>
              <a:t>ez kuř</a:t>
            </a:r>
            <a:r>
              <a:rPr lang="cs-CZ" sz="3200" dirty="0" smtClean="0">
                <a:solidFill>
                  <a:srgbClr val="00B050"/>
                </a:solidFill>
              </a:rPr>
              <a:t>-</a:t>
            </a:r>
            <a:r>
              <a:rPr lang="cs-CZ" sz="3200" dirty="0" err="1" smtClean="0">
                <a:solidFill>
                  <a:srgbClr val="00B050"/>
                </a:solidFill>
              </a:rPr>
              <a:t>ete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155718" y="3268890"/>
            <a:ext cx="8883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2.pád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34194" y="4777927"/>
            <a:ext cx="11994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KOLO</a:t>
            </a:r>
            <a:endParaRPr lang="cs-CZ" sz="3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647547" y="4818603"/>
            <a:ext cx="11865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NEBE</a:t>
            </a:r>
            <a:endParaRPr lang="cs-CZ" sz="3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268818" y="4880159"/>
            <a:ext cx="12366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ŠTĚNĚ</a:t>
            </a:r>
            <a:endParaRPr lang="cs-CZ" sz="3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144704" y="4849382"/>
            <a:ext cx="19581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PODKROVÍ</a:t>
            </a:r>
            <a:endParaRPr lang="cs-CZ" sz="20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759296" y="5730659"/>
            <a:ext cx="22618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b</a:t>
            </a:r>
            <a:r>
              <a:rPr lang="cs-CZ" sz="2800" dirty="0" smtClean="0"/>
              <a:t>ez ………………</a:t>
            </a:r>
            <a:endParaRPr lang="cs-CZ" sz="2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599910" y="5730659"/>
            <a:ext cx="26112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b</a:t>
            </a:r>
            <a:r>
              <a:rPr lang="cs-CZ" sz="2800" dirty="0" smtClean="0"/>
              <a:t>ez…………………..</a:t>
            </a:r>
            <a:endParaRPr lang="cs-CZ" sz="2800" dirty="0"/>
          </a:p>
        </p:txBody>
      </p:sp>
      <p:pic>
        <p:nvPicPr>
          <p:cNvPr id="1026" name="Picture 2" descr="C:\Users\Marie\AppData\Local\Microsoft\Windows\Temporary Internet Files\Content.IE5\TPRVO6SH\MC90001928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87" y="1025919"/>
            <a:ext cx="1557441" cy="870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arie\AppData\Local\Microsoft\Windows\Temporary Internet Files\Content.IE5\BPDZSJ6U\MP90043327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151" y="967118"/>
            <a:ext cx="1409777" cy="827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arie\AppData\Local\Microsoft\Windows\Temporary Internet Files\Content.IE5\FQ3ROZS8\MC90040461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8554" y="802172"/>
            <a:ext cx="1209619" cy="105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arie\AppData\Local\Microsoft\Windows\Temporary Internet Files\Content.IE5\BPDZSJ6U\MC90023165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6364" y="858885"/>
            <a:ext cx="1355087" cy="1044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7308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0" grpId="0"/>
      <p:bldP spid="11" grpId="0"/>
      <p:bldP spid="12" grpId="0"/>
      <p:bldP spid="13" grpId="0"/>
      <p:bldP spid="14" grpId="0"/>
      <p:bldP spid="16" grpId="0"/>
      <p:bldP spid="17" grpId="0"/>
      <p:bldP spid="18" grpId="0"/>
      <p:bldP spid="21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echovka 1"/>
          <p:cNvSpPr/>
          <p:nvPr/>
        </p:nvSpPr>
        <p:spPr>
          <a:xfrm>
            <a:off x="679262" y="4389419"/>
            <a:ext cx="1368152" cy="157619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vzor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……………..</a:t>
            </a:r>
          </a:p>
          <a:p>
            <a:pPr algn="ctr"/>
            <a:endParaRPr lang="cs-CZ" dirty="0"/>
          </a:p>
        </p:txBody>
      </p:sp>
      <p:sp>
        <p:nvSpPr>
          <p:cNvPr id="3" name="Plechovka 2"/>
          <p:cNvSpPr/>
          <p:nvPr/>
        </p:nvSpPr>
        <p:spPr>
          <a:xfrm>
            <a:off x="5286035" y="4437112"/>
            <a:ext cx="1377975" cy="1562530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zor</a:t>
            </a:r>
          </a:p>
          <a:p>
            <a:pPr algn="ctr"/>
            <a:endParaRPr lang="cs-CZ" dirty="0"/>
          </a:p>
          <a:p>
            <a:pPr algn="ctr"/>
            <a:r>
              <a:rPr lang="cs-CZ" dirty="0" smtClean="0"/>
              <a:t>………………</a:t>
            </a:r>
            <a:endParaRPr lang="cs-CZ" dirty="0"/>
          </a:p>
        </p:txBody>
      </p:sp>
      <p:sp>
        <p:nvSpPr>
          <p:cNvPr id="4" name="Plechovka 3"/>
          <p:cNvSpPr/>
          <p:nvPr/>
        </p:nvSpPr>
        <p:spPr>
          <a:xfrm>
            <a:off x="7308304" y="4437112"/>
            <a:ext cx="1296144" cy="1548868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r>
              <a:rPr lang="cs-CZ" dirty="0"/>
              <a:t>v</a:t>
            </a:r>
            <a:r>
              <a:rPr lang="cs-CZ" dirty="0" smtClean="0"/>
              <a:t>zor</a:t>
            </a:r>
          </a:p>
          <a:p>
            <a:pPr algn="ctr"/>
            <a:endParaRPr lang="cs-CZ" dirty="0"/>
          </a:p>
          <a:p>
            <a:pPr algn="ctr"/>
            <a:r>
              <a:rPr lang="cs-CZ" dirty="0" smtClean="0"/>
              <a:t>………………….</a:t>
            </a:r>
            <a:endParaRPr lang="cs-CZ" dirty="0"/>
          </a:p>
        </p:txBody>
      </p:sp>
      <p:sp>
        <p:nvSpPr>
          <p:cNvPr id="5" name="Plechovka 4"/>
          <p:cNvSpPr/>
          <p:nvPr/>
        </p:nvSpPr>
        <p:spPr>
          <a:xfrm>
            <a:off x="3068256" y="4437112"/>
            <a:ext cx="1439535" cy="157619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zor</a:t>
            </a:r>
          </a:p>
          <a:p>
            <a:pPr algn="ctr"/>
            <a:endParaRPr lang="cs-CZ" dirty="0"/>
          </a:p>
          <a:p>
            <a:pPr algn="ctr"/>
            <a:r>
              <a:rPr lang="cs-CZ" dirty="0" smtClean="0"/>
              <a:t>……………..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80842" y="821207"/>
            <a:ext cx="7328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pole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627784" y="2040015"/>
            <a:ext cx="95321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hřiště</a:t>
            </a:r>
            <a:endParaRPr lang="cs-CZ" sz="2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41761" y="717510"/>
            <a:ext cx="8162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nebe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736608" y="2320732"/>
            <a:ext cx="12549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podzem</a:t>
            </a:r>
            <a:r>
              <a:rPr lang="cs-CZ" sz="2400" dirty="0"/>
              <a:t>í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1502321" y="3429000"/>
            <a:ext cx="9549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dřívko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308304" y="2600905"/>
            <a:ext cx="9239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světlo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023959" y="1052736"/>
            <a:ext cx="10406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cvičení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524328" y="1052736"/>
            <a:ext cx="8276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veslo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17786" y="2114932"/>
            <a:ext cx="8455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koště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261429" y="692696"/>
            <a:ext cx="12186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holoubě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892965" y="3659832"/>
            <a:ext cx="7710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zvíře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696351" y="3588322"/>
            <a:ext cx="8114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údolí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08829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www.office.microsoft.com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598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242</TotalTime>
  <Words>105</Words>
  <Application>Microsoft Office PowerPoint</Application>
  <PresentationFormat>Předvádění na obrazovce (4:3)</PresentationFormat>
  <Paragraphs>54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Vzory rodu středního</vt:lpstr>
      <vt:lpstr>Prezentace aplikace PowerPoint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Marie</cp:lastModifiedBy>
  <cp:revision>31</cp:revision>
  <dcterms:created xsi:type="dcterms:W3CDTF">2011-06-20T10:40:08Z</dcterms:created>
  <dcterms:modified xsi:type="dcterms:W3CDTF">2012-01-30T15:47:38Z</dcterms:modified>
</cp:coreProperties>
</file>