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VY_32_INOVACE_11_SLOVESA-ZPŮSOB podmiňovací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C05FB9F-8A93-4238-8F06-4F0E76641C9A}" type="doc">
      <dgm:prSet loTypeId="urn:microsoft.com/office/officeart/2005/8/layout/radial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536BA53-33AE-48DD-95B5-2B71311B945C}">
      <dgm:prSet phldrT="[Text]"/>
      <dgm:spPr/>
      <dgm:t>
        <a:bodyPr/>
        <a:lstStyle/>
        <a:p>
          <a:r>
            <a:rPr lang="cs-CZ" dirty="0" smtClean="0"/>
            <a:t>HRÁL</a:t>
          </a:r>
        </a:p>
        <a:p>
          <a:r>
            <a:rPr lang="cs-CZ" dirty="0" smtClean="0"/>
            <a:t>HRÁLI,-Y</a:t>
          </a:r>
          <a:endParaRPr lang="cs-CZ" dirty="0"/>
        </a:p>
      </dgm:t>
    </dgm:pt>
    <dgm:pt modelId="{32C4AFBE-3096-4C3E-A741-2C44371A1CC7}" type="parTrans" cxnId="{F6CD5D62-C886-4B53-AEAE-50C779C02261}">
      <dgm:prSet/>
      <dgm:spPr/>
      <dgm:t>
        <a:bodyPr/>
        <a:lstStyle/>
        <a:p>
          <a:endParaRPr lang="cs-CZ"/>
        </a:p>
      </dgm:t>
    </dgm:pt>
    <dgm:pt modelId="{BA5E4EEF-732A-4568-98D4-37DAC7A5DF33}" type="sibTrans" cxnId="{F6CD5D62-C886-4B53-AEAE-50C779C02261}">
      <dgm:prSet/>
      <dgm:spPr/>
      <dgm:t>
        <a:bodyPr/>
        <a:lstStyle/>
        <a:p>
          <a:endParaRPr lang="cs-CZ"/>
        </a:p>
      </dgm:t>
    </dgm:pt>
    <dgm:pt modelId="{B98C6ED0-B588-4FD4-A570-0B6FEAF0ADED}">
      <dgm:prSet phldrT="[Text]" custT="1"/>
      <dgm:spPr/>
      <dgm:t>
        <a:bodyPr/>
        <a:lstStyle/>
        <a:p>
          <a:r>
            <a:rPr lang="cs-CZ" sz="2000" dirty="0" smtClean="0"/>
            <a:t>BYCH</a:t>
          </a:r>
          <a:endParaRPr lang="cs-CZ" sz="2000" dirty="0"/>
        </a:p>
      </dgm:t>
    </dgm:pt>
    <dgm:pt modelId="{45B1CE0E-F522-4519-9AC1-EDD345A5BBA1}" type="parTrans" cxnId="{D4538C3B-E432-4AD2-A5A3-F13C10608323}">
      <dgm:prSet/>
      <dgm:spPr/>
      <dgm:t>
        <a:bodyPr/>
        <a:lstStyle/>
        <a:p>
          <a:endParaRPr lang="cs-CZ"/>
        </a:p>
      </dgm:t>
    </dgm:pt>
    <dgm:pt modelId="{7192B7B0-9B0F-478A-8104-98A893B1A117}" type="sibTrans" cxnId="{D4538C3B-E432-4AD2-A5A3-F13C10608323}">
      <dgm:prSet/>
      <dgm:spPr/>
      <dgm:t>
        <a:bodyPr/>
        <a:lstStyle/>
        <a:p>
          <a:endParaRPr lang="cs-CZ"/>
        </a:p>
      </dgm:t>
    </dgm:pt>
    <dgm:pt modelId="{CABA6DF8-AFE2-48D1-9F23-D48FF8B7D11E}">
      <dgm:prSet phldrT="[Text]" custT="1"/>
      <dgm:spPr/>
      <dgm:t>
        <a:bodyPr/>
        <a:lstStyle/>
        <a:p>
          <a:r>
            <a:rPr lang="cs-CZ" sz="2000" dirty="0" smtClean="0"/>
            <a:t>BY</a:t>
          </a:r>
          <a:endParaRPr lang="cs-CZ" sz="2000" dirty="0"/>
        </a:p>
      </dgm:t>
    </dgm:pt>
    <dgm:pt modelId="{383D20C8-3DA7-4149-A086-C55D0557FDB7}" type="parTrans" cxnId="{17F98065-E482-4D58-ABA7-67B5B13C53C8}">
      <dgm:prSet/>
      <dgm:spPr/>
      <dgm:t>
        <a:bodyPr/>
        <a:lstStyle/>
        <a:p>
          <a:endParaRPr lang="cs-CZ"/>
        </a:p>
      </dgm:t>
    </dgm:pt>
    <dgm:pt modelId="{FFC46284-485E-424F-8140-142A2D1D0679}" type="sibTrans" cxnId="{17F98065-E482-4D58-ABA7-67B5B13C53C8}">
      <dgm:prSet/>
      <dgm:spPr/>
      <dgm:t>
        <a:bodyPr/>
        <a:lstStyle/>
        <a:p>
          <a:endParaRPr lang="cs-CZ"/>
        </a:p>
      </dgm:t>
    </dgm:pt>
    <dgm:pt modelId="{E1976C97-CCB6-4335-8F23-0896134DE353}">
      <dgm:prSet phldrT="[Text]" custT="1"/>
      <dgm:spPr/>
      <dgm:t>
        <a:bodyPr/>
        <a:lstStyle/>
        <a:p>
          <a:r>
            <a:rPr lang="cs-CZ" sz="1600" dirty="0" smtClean="0"/>
            <a:t>BYCHOM</a:t>
          </a:r>
          <a:endParaRPr lang="cs-CZ" sz="1600" dirty="0"/>
        </a:p>
      </dgm:t>
    </dgm:pt>
    <dgm:pt modelId="{C7FD710A-6B32-4F5A-911B-9B29FA6A8F88}" type="parTrans" cxnId="{E61CE72A-4CE2-461C-A59B-F15372C33071}">
      <dgm:prSet/>
      <dgm:spPr/>
      <dgm:t>
        <a:bodyPr/>
        <a:lstStyle/>
        <a:p>
          <a:endParaRPr lang="cs-CZ"/>
        </a:p>
      </dgm:t>
    </dgm:pt>
    <dgm:pt modelId="{F24247C5-14AA-438A-B1E9-ED0AA83A6560}" type="sibTrans" cxnId="{E61CE72A-4CE2-461C-A59B-F15372C33071}">
      <dgm:prSet/>
      <dgm:spPr/>
      <dgm:t>
        <a:bodyPr/>
        <a:lstStyle/>
        <a:p>
          <a:endParaRPr lang="cs-CZ"/>
        </a:p>
      </dgm:t>
    </dgm:pt>
    <dgm:pt modelId="{690ADCED-5B9C-4D87-8708-109777F6840B}">
      <dgm:prSet phldrT="[Text]" custT="1"/>
      <dgm:spPr/>
      <dgm:t>
        <a:bodyPr/>
        <a:lstStyle/>
        <a:p>
          <a:r>
            <a:rPr lang="cs-CZ" sz="2000" dirty="0" smtClean="0"/>
            <a:t>BYSTE</a:t>
          </a:r>
          <a:endParaRPr lang="cs-CZ" sz="2000" dirty="0"/>
        </a:p>
      </dgm:t>
    </dgm:pt>
    <dgm:pt modelId="{C066DA75-4994-4CC2-8742-A2F2B226705A}" type="parTrans" cxnId="{5AFB7610-FF59-4E56-AA8E-D34B6AA81913}">
      <dgm:prSet/>
      <dgm:spPr/>
      <dgm:t>
        <a:bodyPr/>
        <a:lstStyle/>
        <a:p>
          <a:endParaRPr lang="cs-CZ"/>
        </a:p>
      </dgm:t>
    </dgm:pt>
    <dgm:pt modelId="{0AD80A6A-D28F-4DDA-830A-5B5036C017D9}" type="sibTrans" cxnId="{5AFB7610-FF59-4E56-AA8E-D34B6AA81913}">
      <dgm:prSet/>
      <dgm:spPr/>
      <dgm:t>
        <a:bodyPr/>
        <a:lstStyle/>
        <a:p>
          <a:endParaRPr lang="cs-CZ"/>
        </a:p>
      </dgm:t>
    </dgm:pt>
    <dgm:pt modelId="{BB3F8ACB-64D9-4236-AB64-8292BC433B09}">
      <dgm:prSet/>
      <dgm:spPr/>
      <dgm:t>
        <a:bodyPr/>
        <a:lstStyle/>
        <a:p>
          <a:endParaRPr lang="cs-CZ"/>
        </a:p>
      </dgm:t>
    </dgm:pt>
    <dgm:pt modelId="{65907B0E-2044-45CF-A29C-E348CBDB3EC1}" type="parTrans" cxnId="{2BB6C6B2-E77C-4A36-B8DD-AC4F9F5AEA57}">
      <dgm:prSet/>
      <dgm:spPr/>
      <dgm:t>
        <a:bodyPr/>
        <a:lstStyle/>
        <a:p>
          <a:endParaRPr lang="cs-CZ"/>
        </a:p>
      </dgm:t>
    </dgm:pt>
    <dgm:pt modelId="{A927ED59-F38D-47B2-B3D9-7A247EB715CE}" type="sibTrans" cxnId="{2BB6C6B2-E77C-4A36-B8DD-AC4F9F5AEA57}">
      <dgm:prSet/>
      <dgm:spPr/>
      <dgm:t>
        <a:bodyPr/>
        <a:lstStyle/>
        <a:p>
          <a:endParaRPr lang="cs-CZ"/>
        </a:p>
      </dgm:t>
    </dgm:pt>
    <dgm:pt modelId="{EEAF1F0F-F89B-48E8-A30F-7A5C5CCEA3D7}" type="pres">
      <dgm:prSet presAssocID="{5C05FB9F-8A93-4238-8F06-4F0E76641C9A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A5B81AF-8699-4248-B76F-974E4C13C8BA}" type="pres">
      <dgm:prSet presAssocID="{5536BA53-33AE-48DD-95B5-2B71311B945C}" presName="centerShape" presStyleLbl="node0" presStyleIdx="0" presStyleCnt="1" custLinFactNeighborX="-2334" custLinFactNeighborY="-2265"/>
      <dgm:spPr/>
      <dgm:t>
        <a:bodyPr/>
        <a:lstStyle/>
        <a:p>
          <a:endParaRPr lang="cs-CZ"/>
        </a:p>
      </dgm:t>
    </dgm:pt>
    <dgm:pt modelId="{2BFF3E1C-9672-4325-A0B2-F5035F720008}" type="pres">
      <dgm:prSet presAssocID="{45B1CE0E-F522-4519-9AC1-EDD345A5BBA1}" presName="Name9" presStyleLbl="parChTrans1D2" presStyleIdx="0" presStyleCnt="5"/>
      <dgm:spPr/>
      <dgm:t>
        <a:bodyPr/>
        <a:lstStyle/>
        <a:p>
          <a:endParaRPr lang="cs-CZ"/>
        </a:p>
      </dgm:t>
    </dgm:pt>
    <dgm:pt modelId="{E8CAE2A7-02DD-4C1D-933A-A9104EFF6342}" type="pres">
      <dgm:prSet presAssocID="{45B1CE0E-F522-4519-9AC1-EDD345A5BBA1}" presName="connTx" presStyleLbl="parChTrans1D2" presStyleIdx="0" presStyleCnt="5"/>
      <dgm:spPr/>
      <dgm:t>
        <a:bodyPr/>
        <a:lstStyle/>
        <a:p>
          <a:endParaRPr lang="cs-CZ"/>
        </a:p>
      </dgm:t>
    </dgm:pt>
    <dgm:pt modelId="{AAB3EF0C-4AD3-4D3A-8A92-7907BB2BBFD9}" type="pres">
      <dgm:prSet presAssocID="{B98C6ED0-B588-4FD4-A570-0B6FEAF0ADED}" presName="node" presStyleLbl="node1" presStyleIdx="0" presStyleCnt="5" custRadScaleRad="92381" custRadScaleInc="-1248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F65F5C-7537-46CC-84F4-C9E034E2FD96}" type="pres">
      <dgm:prSet presAssocID="{65907B0E-2044-45CF-A29C-E348CBDB3EC1}" presName="Name9" presStyleLbl="parChTrans1D2" presStyleIdx="1" presStyleCnt="5"/>
      <dgm:spPr/>
      <dgm:t>
        <a:bodyPr/>
        <a:lstStyle/>
        <a:p>
          <a:endParaRPr lang="cs-CZ"/>
        </a:p>
      </dgm:t>
    </dgm:pt>
    <dgm:pt modelId="{15922302-741D-4FAF-9903-BBFC28D1A2AC}" type="pres">
      <dgm:prSet presAssocID="{65907B0E-2044-45CF-A29C-E348CBDB3EC1}" presName="connTx" presStyleLbl="parChTrans1D2" presStyleIdx="1" presStyleCnt="5"/>
      <dgm:spPr/>
      <dgm:t>
        <a:bodyPr/>
        <a:lstStyle/>
        <a:p>
          <a:endParaRPr lang="cs-CZ"/>
        </a:p>
      </dgm:t>
    </dgm:pt>
    <dgm:pt modelId="{9F086C52-9397-4161-BDB4-9F7295BAF5CE}" type="pres">
      <dgm:prSet presAssocID="{BB3F8ACB-64D9-4236-AB64-8292BC433B09}" presName="node" presStyleLbl="node1" presStyleIdx="1" presStyleCnt="5" custRadScaleRad="93350" custRadScaleInc="-2605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C67CD5-23E2-4B1D-B4B5-11C32B02000F}" type="pres">
      <dgm:prSet presAssocID="{383D20C8-3DA7-4149-A086-C55D0557FDB7}" presName="Name9" presStyleLbl="parChTrans1D2" presStyleIdx="2" presStyleCnt="5"/>
      <dgm:spPr/>
      <dgm:t>
        <a:bodyPr/>
        <a:lstStyle/>
        <a:p>
          <a:endParaRPr lang="cs-CZ"/>
        </a:p>
      </dgm:t>
    </dgm:pt>
    <dgm:pt modelId="{90B05FF9-254A-4BA7-93DF-3847CD9F48E1}" type="pres">
      <dgm:prSet presAssocID="{383D20C8-3DA7-4149-A086-C55D0557FDB7}" presName="connTx" presStyleLbl="parChTrans1D2" presStyleIdx="2" presStyleCnt="5"/>
      <dgm:spPr/>
      <dgm:t>
        <a:bodyPr/>
        <a:lstStyle/>
        <a:p>
          <a:endParaRPr lang="cs-CZ"/>
        </a:p>
      </dgm:t>
    </dgm:pt>
    <dgm:pt modelId="{BFB1C820-0675-463C-8F64-69B79B028942}" type="pres">
      <dgm:prSet presAssocID="{CABA6DF8-AFE2-48D1-9F23-D48FF8B7D11E}" presName="node" presStyleLbl="node1" presStyleIdx="2" presStyleCnt="5" custRadScaleRad="86240" custRadScaleInc="-211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F879E6-D31C-4952-8DF0-F227A8522CC6}" type="pres">
      <dgm:prSet presAssocID="{C7FD710A-6B32-4F5A-911B-9B29FA6A8F88}" presName="Name9" presStyleLbl="parChTrans1D2" presStyleIdx="3" presStyleCnt="5"/>
      <dgm:spPr/>
      <dgm:t>
        <a:bodyPr/>
        <a:lstStyle/>
        <a:p>
          <a:endParaRPr lang="cs-CZ"/>
        </a:p>
      </dgm:t>
    </dgm:pt>
    <dgm:pt modelId="{2140BF24-B441-499C-B623-7384F6605A61}" type="pres">
      <dgm:prSet presAssocID="{C7FD710A-6B32-4F5A-911B-9B29FA6A8F88}" presName="connTx" presStyleLbl="parChTrans1D2" presStyleIdx="3" presStyleCnt="5"/>
      <dgm:spPr/>
      <dgm:t>
        <a:bodyPr/>
        <a:lstStyle/>
        <a:p>
          <a:endParaRPr lang="cs-CZ"/>
        </a:p>
      </dgm:t>
    </dgm:pt>
    <dgm:pt modelId="{B8ED50E1-E201-422A-AC0D-BE182D333AF3}" type="pres">
      <dgm:prSet presAssocID="{E1976C97-CCB6-4335-8F23-0896134DE353}" presName="node" presStyleLbl="node1" presStyleIdx="3" presStyleCnt="5" custRadScaleRad="89656" custRadScaleInc="2735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6A79711-D723-4BA8-826D-95A6D568BFE8}" type="pres">
      <dgm:prSet presAssocID="{C066DA75-4994-4CC2-8742-A2F2B226705A}" presName="Name9" presStyleLbl="parChTrans1D2" presStyleIdx="4" presStyleCnt="5"/>
      <dgm:spPr/>
      <dgm:t>
        <a:bodyPr/>
        <a:lstStyle/>
        <a:p>
          <a:endParaRPr lang="cs-CZ"/>
        </a:p>
      </dgm:t>
    </dgm:pt>
    <dgm:pt modelId="{A9353F55-56C7-4715-A5E4-43D23D5F58F8}" type="pres">
      <dgm:prSet presAssocID="{C066DA75-4994-4CC2-8742-A2F2B226705A}" presName="connTx" presStyleLbl="parChTrans1D2" presStyleIdx="4" presStyleCnt="5"/>
      <dgm:spPr/>
      <dgm:t>
        <a:bodyPr/>
        <a:lstStyle/>
        <a:p>
          <a:endParaRPr lang="cs-CZ"/>
        </a:p>
      </dgm:t>
    </dgm:pt>
    <dgm:pt modelId="{73FB65C5-60AB-4754-8F7E-96EC67A6AB24}" type="pres">
      <dgm:prSet presAssocID="{690ADCED-5B9C-4D87-8708-109777F6840B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6F8E5CD-7608-4A1B-8D43-1A54BBA039F4}" type="presOf" srcId="{65907B0E-2044-45CF-A29C-E348CBDB3EC1}" destId="{40F65F5C-7537-46CC-84F4-C9E034E2FD96}" srcOrd="0" destOrd="0" presId="urn:microsoft.com/office/officeart/2005/8/layout/radial1"/>
    <dgm:cxn modelId="{08447BA1-17DD-42DF-BC65-BAA662654476}" type="presOf" srcId="{690ADCED-5B9C-4D87-8708-109777F6840B}" destId="{73FB65C5-60AB-4754-8F7E-96EC67A6AB24}" srcOrd="0" destOrd="0" presId="urn:microsoft.com/office/officeart/2005/8/layout/radial1"/>
    <dgm:cxn modelId="{026E294C-CA1D-4FA1-B16A-B74B4B9286FB}" type="presOf" srcId="{5C05FB9F-8A93-4238-8F06-4F0E76641C9A}" destId="{EEAF1F0F-F89B-48E8-A30F-7A5C5CCEA3D7}" srcOrd="0" destOrd="0" presId="urn:microsoft.com/office/officeart/2005/8/layout/radial1"/>
    <dgm:cxn modelId="{CD0CE086-B17C-40A8-B136-174B262BAD49}" type="presOf" srcId="{45B1CE0E-F522-4519-9AC1-EDD345A5BBA1}" destId="{E8CAE2A7-02DD-4C1D-933A-A9104EFF6342}" srcOrd="1" destOrd="0" presId="urn:microsoft.com/office/officeart/2005/8/layout/radial1"/>
    <dgm:cxn modelId="{C4D56FEA-EFCA-4934-9F8E-A686AC2AA336}" type="presOf" srcId="{B98C6ED0-B588-4FD4-A570-0B6FEAF0ADED}" destId="{AAB3EF0C-4AD3-4D3A-8A92-7907BB2BBFD9}" srcOrd="0" destOrd="0" presId="urn:microsoft.com/office/officeart/2005/8/layout/radial1"/>
    <dgm:cxn modelId="{D4538C3B-E432-4AD2-A5A3-F13C10608323}" srcId="{5536BA53-33AE-48DD-95B5-2B71311B945C}" destId="{B98C6ED0-B588-4FD4-A570-0B6FEAF0ADED}" srcOrd="0" destOrd="0" parTransId="{45B1CE0E-F522-4519-9AC1-EDD345A5BBA1}" sibTransId="{7192B7B0-9B0F-478A-8104-98A893B1A117}"/>
    <dgm:cxn modelId="{0C420F36-A708-413D-990F-B9CC56F0C268}" type="presOf" srcId="{65907B0E-2044-45CF-A29C-E348CBDB3EC1}" destId="{15922302-741D-4FAF-9903-BBFC28D1A2AC}" srcOrd="1" destOrd="0" presId="urn:microsoft.com/office/officeart/2005/8/layout/radial1"/>
    <dgm:cxn modelId="{3A030FA4-D69D-4579-A5A9-D9ED33FCC3A7}" type="presOf" srcId="{BB3F8ACB-64D9-4236-AB64-8292BC433B09}" destId="{9F086C52-9397-4161-BDB4-9F7295BAF5CE}" srcOrd="0" destOrd="0" presId="urn:microsoft.com/office/officeart/2005/8/layout/radial1"/>
    <dgm:cxn modelId="{17F98065-E482-4D58-ABA7-67B5B13C53C8}" srcId="{5536BA53-33AE-48DD-95B5-2B71311B945C}" destId="{CABA6DF8-AFE2-48D1-9F23-D48FF8B7D11E}" srcOrd="2" destOrd="0" parTransId="{383D20C8-3DA7-4149-A086-C55D0557FDB7}" sibTransId="{FFC46284-485E-424F-8140-142A2D1D0679}"/>
    <dgm:cxn modelId="{2BB6C6B2-E77C-4A36-B8DD-AC4F9F5AEA57}" srcId="{5536BA53-33AE-48DD-95B5-2B71311B945C}" destId="{BB3F8ACB-64D9-4236-AB64-8292BC433B09}" srcOrd="1" destOrd="0" parTransId="{65907B0E-2044-45CF-A29C-E348CBDB3EC1}" sibTransId="{A927ED59-F38D-47B2-B3D9-7A247EB715CE}"/>
    <dgm:cxn modelId="{9B82AE48-F527-4470-B9F9-383001D76ADB}" type="presOf" srcId="{E1976C97-CCB6-4335-8F23-0896134DE353}" destId="{B8ED50E1-E201-422A-AC0D-BE182D333AF3}" srcOrd="0" destOrd="0" presId="urn:microsoft.com/office/officeart/2005/8/layout/radial1"/>
    <dgm:cxn modelId="{AD609B5F-4A9F-4729-A62A-DACF95293035}" type="presOf" srcId="{45B1CE0E-F522-4519-9AC1-EDD345A5BBA1}" destId="{2BFF3E1C-9672-4325-A0B2-F5035F720008}" srcOrd="0" destOrd="0" presId="urn:microsoft.com/office/officeart/2005/8/layout/radial1"/>
    <dgm:cxn modelId="{BFC9D032-1E75-48FD-B83F-1CAA931CB821}" type="presOf" srcId="{5536BA53-33AE-48DD-95B5-2B71311B945C}" destId="{BA5B81AF-8699-4248-B76F-974E4C13C8BA}" srcOrd="0" destOrd="0" presId="urn:microsoft.com/office/officeart/2005/8/layout/radial1"/>
    <dgm:cxn modelId="{F6CD5D62-C886-4B53-AEAE-50C779C02261}" srcId="{5C05FB9F-8A93-4238-8F06-4F0E76641C9A}" destId="{5536BA53-33AE-48DD-95B5-2B71311B945C}" srcOrd="0" destOrd="0" parTransId="{32C4AFBE-3096-4C3E-A741-2C44371A1CC7}" sibTransId="{BA5E4EEF-732A-4568-98D4-37DAC7A5DF33}"/>
    <dgm:cxn modelId="{B32025DF-FB71-40C4-8651-8AB322F261E5}" type="presOf" srcId="{CABA6DF8-AFE2-48D1-9F23-D48FF8B7D11E}" destId="{BFB1C820-0675-463C-8F64-69B79B028942}" srcOrd="0" destOrd="0" presId="urn:microsoft.com/office/officeart/2005/8/layout/radial1"/>
    <dgm:cxn modelId="{5532CD44-F49F-484C-B495-ACA26818D792}" type="presOf" srcId="{C066DA75-4994-4CC2-8742-A2F2B226705A}" destId="{16A79711-D723-4BA8-826D-95A6D568BFE8}" srcOrd="0" destOrd="0" presId="urn:microsoft.com/office/officeart/2005/8/layout/radial1"/>
    <dgm:cxn modelId="{AEECAF06-A211-41C6-AC15-CF5DE4BE2EDA}" type="presOf" srcId="{C066DA75-4994-4CC2-8742-A2F2B226705A}" destId="{A9353F55-56C7-4715-A5E4-43D23D5F58F8}" srcOrd="1" destOrd="0" presId="urn:microsoft.com/office/officeart/2005/8/layout/radial1"/>
    <dgm:cxn modelId="{E61CE72A-4CE2-461C-A59B-F15372C33071}" srcId="{5536BA53-33AE-48DD-95B5-2B71311B945C}" destId="{E1976C97-CCB6-4335-8F23-0896134DE353}" srcOrd="3" destOrd="0" parTransId="{C7FD710A-6B32-4F5A-911B-9B29FA6A8F88}" sibTransId="{F24247C5-14AA-438A-B1E9-ED0AA83A6560}"/>
    <dgm:cxn modelId="{82186653-EC3F-4D69-8233-9B58DDED4C41}" type="presOf" srcId="{383D20C8-3DA7-4149-A086-C55D0557FDB7}" destId="{63C67CD5-23E2-4B1D-B4B5-11C32B02000F}" srcOrd="0" destOrd="0" presId="urn:microsoft.com/office/officeart/2005/8/layout/radial1"/>
    <dgm:cxn modelId="{F726DFA0-3957-4E33-BABA-F0A45E90613F}" type="presOf" srcId="{383D20C8-3DA7-4149-A086-C55D0557FDB7}" destId="{90B05FF9-254A-4BA7-93DF-3847CD9F48E1}" srcOrd="1" destOrd="0" presId="urn:microsoft.com/office/officeart/2005/8/layout/radial1"/>
    <dgm:cxn modelId="{DBD1F336-E67E-4A33-9FB3-9C4B35BE39E2}" type="presOf" srcId="{C7FD710A-6B32-4F5A-911B-9B29FA6A8F88}" destId="{2140BF24-B441-499C-B623-7384F6605A61}" srcOrd="1" destOrd="0" presId="urn:microsoft.com/office/officeart/2005/8/layout/radial1"/>
    <dgm:cxn modelId="{5AFB7610-FF59-4E56-AA8E-D34B6AA81913}" srcId="{5536BA53-33AE-48DD-95B5-2B71311B945C}" destId="{690ADCED-5B9C-4D87-8708-109777F6840B}" srcOrd="4" destOrd="0" parTransId="{C066DA75-4994-4CC2-8742-A2F2B226705A}" sibTransId="{0AD80A6A-D28F-4DDA-830A-5B5036C017D9}"/>
    <dgm:cxn modelId="{5AEC8A57-55CD-40C4-B093-BC8284339D24}" type="presOf" srcId="{C7FD710A-6B32-4F5A-911B-9B29FA6A8F88}" destId="{0AF879E6-D31C-4952-8DF0-F227A8522CC6}" srcOrd="0" destOrd="0" presId="urn:microsoft.com/office/officeart/2005/8/layout/radial1"/>
    <dgm:cxn modelId="{96C90856-A0DC-4002-A713-61C99BFC8F8F}" type="presParOf" srcId="{EEAF1F0F-F89B-48E8-A30F-7A5C5CCEA3D7}" destId="{BA5B81AF-8699-4248-B76F-974E4C13C8BA}" srcOrd="0" destOrd="0" presId="urn:microsoft.com/office/officeart/2005/8/layout/radial1"/>
    <dgm:cxn modelId="{2C8D57C0-2D13-48FB-AAA8-84434B35B3B5}" type="presParOf" srcId="{EEAF1F0F-F89B-48E8-A30F-7A5C5CCEA3D7}" destId="{2BFF3E1C-9672-4325-A0B2-F5035F720008}" srcOrd="1" destOrd="0" presId="urn:microsoft.com/office/officeart/2005/8/layout/radial1"/>
    <dgm:cxn modelId="{4DF86BB4-978F-4A21-AA83-9E533915A098}" type="presParOf" srcId="{2BFF3E1C-9672-4325-A0B2-F5035F720008}" destId="{E8CAE2A7-02DD-4C1D-933A-A9104EFF6342}" srcOrd="0" destOrd="0" presId="urn:microsoft.com/office/officeart/2005/8/layout/radial1"/>
    <dgm:cxn modelId="{2F46BD3E-BAF9-4047-BF11-F84002A29CE8}" type="presParOf" srcId="{EEAF1F0F-F89B-48E8-A30F-7A5C5CCEA3D7}" destId="{AAB3EF0C-4AD3-4D3A-8A92-7907BB2BBFD9}" srcOrd="2" destOrd="0" presId="urn:microsoft.com/office/officeart/2005/8/layout/radial1"/>
    <dgm:cxn modelId="{BDAC4D5A-8F4E-4AEA-B638-5691B5DEF7E4}" type="presParOf" srcId="{EEAF1F0F-F89B-48E8-A30F-7A5C5CCEA3D7}" destId="{40F65F5C-7537-46CC-84F4-C9E034E2FD96}" srcOrd="3" destOrd="0" presId="urn:microsoft.com/office/officeart/2005/8/layout/radial1"/>
    <dgm:cxn modelId="{E6F7F56B-9A52-411E-AD6A-8F9D999CDAD9}" type="presParOf" srcId="{40F65F5C-7537-46CC-84F4-C9E034E2FD96}" destId="{15922302-741D-4FAF-9903-BBFC28D1A2AC}" srcOrd="0" destOrd="0" presId="urn:microsoft.com/office/officeart/2005/8/layout/radial1"/>
    <dgm:cxn modelId="{5D0981CF-E39C-4BBC-A360-75B7FDCBE72C}" type="presParOf" srcId="{EEAF1F0F-F89B-48E8-A30F-7A5C5CCEA3D7}" destId="{9F086C52-9397-4161-BDB4-9F7295BAF5CE}" srcOrd="4" destOrd="0" presId="urn:microsoft.com/office/officeart/2005/8/layout/radial1"/>
    <dgm:cxn modelId="{0F7057AA-F5DE-44BF-BBEF-4675B99BE896}" type="presParOf" srcId="{EEAF1F0F-F89B-48E8-A30F-7A5C5CCEA3D7}" destId="{63C67CD5-23E2-4B1D-B4B5-11C32B02000F}" srcOrd="5" destOrd="0" presId="urn:microsoft.com/office/officeart/2005/8/layout/radial1"/>
    <dgm:cxn modelId="{CD11EC3C-1047-42A8-AC31-D4DC0BE2CE06}" type="presParOf" srcId="{63C67CD5-23E2-4B1D-B4B5-11C32B02000F}" destId="{90B05FF9-254A-4BA7-93DF-3847CD9F48E1}" srcOrd="0" destOrd="0" presId="urn:microsoft.com/office/officeart/2005/8/layout/radial1"/>
    <dgm:cxn modelId="{ED5D235F-4F15-4DCF-97E1-F340FEB4D0BC}" type="presParOf" srcId="{EEAF1F0F-F89B-48E8-A30F-7A5C5CCEA3D7}" destId="{BFB1C820-0675-463C-8F64-69B79B028942}" srcOrd="6" destOrd="0" presId="urn:microsoft.com/office/officeart/2005/8/layout/radial1"/>
    <dgm:cxn modelId="{450F7248-303E-4445-8D00-631BF064AEA6}" type="presParOf" srcId="{EEAF1F0F-F89B-48E8-A30F-7A5C5CCEA3D7}" destId="{0AF879E6-D31C-4952-8DF0-F227A8522CC6}" srcOrd="7" destOrd="0" presId="urn:microsoft.com/office/officeart/2005/8/layout/radial1"/>
    <dgm:cxn modelId="{B0A86011-B47A-44AA-895A-79F1092C06F1}" type="presParOf" srcId="{0AF879E6-D31C-4952-8DF0-F227A8522CC6}" destId="{2140BF24-B441-499C-B623-7384F6605A61}" srcOrd="0" destOrd="0" presId="urn:microsoft.com/office/officeart/2005/8/layout/radial1"/>
    <dgm:cxn modelId="{757BB337-E900-41C9-9EE4-2984AB85F444}" type="presParOf" srcId="{EEAF1F0F-F89B-48E8-A30F-7A5C5CCEA3D7}" destId="{B8ED50E1-E201-422A-AC0D-BE182D333AF3}" srcOrd="8" destOrd="0" presId="urn:microsoft.com/office/officeart/2005/8/layout/radial1"/>
    <dgm:cxn modelId="{2EFBBCC3-20E7-4BDC-85CF-907CF4C53241}" type="presParOf" srcId="{EEAF1F0F-F89B-48E8-A30F-7A5C5CCEA3D7}" destId="{16A79711-D723-4BA8-826D-95A6D568BFE8}" srcOrd="9" destOrd="0" presId="urn:microsoft.com/office/officeart/2005/8/layout/radial1"/>
    <dgm:cxn modelId="{B74529F2-D4B2-4E68-A186-2A7E12D77A5D}" type="presParOf" srcId="{16A79711-D723-4BA8-826D-95A6D568BFE8}" destId="{A9353F55-56C7-4715-A5E4-43D23D5F58F8}" srcOrd="0" destOrd="0" presId="urn:microsoft.com/office/officeart/2005/8/layout/radial1"/>
    <dgm:cxn modelId="{7534C09D-88DB-4258-A82B-8586B66CC9FD}" type="presParOf" srcId="{EEAF1F0F-F89B-48E8-A30F-7A5C5CCEA3D7}" destId="{73FB65C5-60AB-4754-8F7E-96EC67A6AB24}" srcOrd="10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VY_32_INOVACE_11_SLOVESA-ZPŮSOB podmiňovací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5B81AF-8699-4248-B76F-974E4C13C8BA}">
      <dsp:nvSpPr>
        <dsp:cNvPr id="0" name=""/>
        <dsp:cNvSpPr/>
      </dsp:nvSpPr>
      <dsp:spPr>
        <a:xfrm>
          <a:off x="2373940" y="1509559"/>
          <a:ext cx="1201996" cy="120199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HRÁL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HRÁLI,-Y</a:t>
          </a:r>
          <a:endParaRPr lang="cs-CZ" sz="1800" kern="1200" dirty="0"/>
        </a:p>
      </dsp:txBody>
      <dsp:txXfrm>
        <a:off x="2549968" y="1685587"/>
        <a:ext cx="849940" cy="849940"/>
      </dsp:txXfrm>
    </dsp:sp>
    <dsp:sp modelId="{2BFF3E1C-9672-4325-A0B2-F5035F720008}">
      <dsp:nvSpPr>
        <dsp:cNvPr id="0" name=""/>
        <dsp:cNvSpPr/>
      </dsp:nvSpPr>
      <dsp:spPr>
        <a:xfrm rot="16099055">
          <a:off x="2870232" y="1407531"/>
          <a:ext cx="169155" cy="35492"/>
        </a:xfrm>
        <a:custGeom>
          <a:avLst/>
          <a:gdLst/>
          <a:ahLst/>
          <a:cxnLst/>
          <a:rect l="0" t="0" r="0" b="0"/>
          <a:pathLst>
            <a:path>
              <a:moveTo>
                <a:pt x="0" y="17746"/>
              </a:moveTo>
              <a:lnTo>
                <a:pt x="169155" y="1774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2950581" y="1421048"/>
        <a:ext cx="8457" cy="8457"/>
      </dsp:txXfrm>
    </dsp:sp>
    <dsp:sp modelId="{AAB3EF0C-4AD3-4D3A-8A92-7907BB2BBFD9}">
      <dsp:nvSpPr>
        <dsp:cNvPr id="0" name=""/>
        <dsp:cNvSpPr/>
      </dsp:nvSpPr>
      <dsp:spPr>
        <a:xfrm>
          <a:off x="2333683" y="138998"/>
          <a:ext cx="1201996" cy="120199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BYCH</a:t>
          </a:r>
          <a:endParaRPr lang="cs-CZ" sz="2000" kern="1200" dirty="0"/>
        </a:p>
      </dsp:txBody>
      <dsp:txXfrm>
        <a:off x="2509711" y="315026"/>
        <a:ext cx="849940" cy="849940"/>
      </dsp:txXfrm>
    </dsp:sp>
    <dsp:sp modelId="{40F65F5C-7537-46CC-84F4-C9E034E2FD96}">
      <dsp:nvSpPr>
        <dsp:cNvPr id="0" name=""/>
        <dsp:cNvSpPr/>
      </dsp:nvSpPr>
      <dsp:spPr>
        <a:xfrm rot="20179271">
          <a:off x="3512943" y="1792313"/>
          <a:ext cx="294471" cy="35492"/>
        </a:xfrm>
        <a:custGeom>
          <a:avLst/>
          <a:gdLst/>
          <a:ahLst/>
          <a:cxnLst/>
          <a:rect l="0" t="0" r="0" b="0"/>
          <a:pathLst>
            <a:path>
              <a:moveTo>
                <a:pt x="0" y="17746"/>
              </a:moveTo>
              <a:lnTo>
                <a:pt x="294471" y="1774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652817" y="1802698"/>
        <a:ext cx="14723" cy="14723"/>
      </dsp:txXfrm>
    </dsp:sp>
    <dsp:sp modelId="{9F086C52-9397-4161-BDB4-9F7295BAF5CE}">
      <dsp:nvSpPr>
        <dsp:cNvPr id="0" name=""/>
        <dsp:cNvSpPr/>
      </dsp:nvSpPr>
      <dsp:spPr>
        <a:xfrm>
          <a:off x="3744421" y="908564"/>
          <a:ext cx="1201996" cy="120199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925" tIns="34925" rIns="34925" bIns="34925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500" kern="1200"/>
        </a:p>
      </dsp:txBody>
      <dsp:txXfrm>
        <a:off x="3920449" y="1084592"/>
        <a:ext cx="849940" cy="849940"/>
      </dsp:txXfrm>
    </dsp:sp>
    <dsp:sp modelId="{63C67CD5-23E2-4B1D-B4B5-11C32B02000F}">
      <dsp:nvSpPr>
        <dsp:cNvPr id="0" name=""/>
        <dsp:cNvSpPr/>
      </dsp:nvSpPr>
      <dsp:spPr>
        <a:xfrm rot="2774335">
          <a:off x="3352149" y="2616980"/>
          <a:ext cx="249532" cy="35492"/>
        </a:xfrm>
        <a:custGeom>
          <a:avLst/>
          <a:gdLst/>
          <a:ahLst/>
          <a:cxnLst/>
          <a:rect l="0" t="0" r="0" b="0"/>
          <a:pathLst>
            <a:path>
              <a:moveTo>
                <a:pt x="0" y="17746"/>
              </a:moveTo>
              <a:lnTo>
                <a:pt x="249532" y="1774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470677" y="2628488"/>
        <a:ext cx="12476" cy="12476"/>
      </dsp:txXfrm>
    </dsp:sp>
    <dsp:sp modelId="{BFB1C820-0675-463C-8F64-69B79B028942}">
      <dsp:nvSpPr>
        <dsp:cNvPr id="0" name=""/>
        <dsp:cNvSpPr/>
      </dsp:nvSpPr>
      <dsp:spPr>
        <a:xfrm>
          <a:off x="3377894" y="2557897"/>
          <a:ext cx="1201996" cy="120199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BY</a:t>
          </a:r>
          <a:endParaRPr lang="cs-CZ" sz="2000" kern="1200" dirty="0"/>
        </a:p>
      </dsp:txBody>
      <dsp:txXfrm>
        <a:off x="3553922" y="2733925"/>
        <a:ext cx="849940" cy="849940"/>
      </dsp:txXfrm>
    </dsp:sp>
    <dsp:sp modelId="{0AF879E6-D31C-4952-8DF0-F227A8522CC6}">
      <dsp:nvSpPr>
        <dsp:cNvPr id="0" name=""/>
        <dsp:cNvSpPr/>
      </dsp:nvSpPr>
      <dsp:spPr>
        <a:xfrm rot="7901527">
          <a:off x="2407085" y="2616985"/>
          <a:ext cx="201920" cy="35492"/>
        </a:xfrm>
        <a:custGeom>
          <a:avLst/>
          <a:gdLst/>
          <a:ahLst/>
          <a:cxnLst/>
          <a:rect l="0" t="0" r="0" b="0"/>
          <a:pathLst>
            <a:path>
              <a:moveTo>
                <a:pt x="0" y="17746"/>
              </a:moveTo>
              <a:lnTo>
                <a:pt x="201920" y="1774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2502998" y="2629683"/>
        <a:ext cx="10096" cy="10096"/>
      </dsp:txXfrm>
    </dsp:sp>
    <dsp:sp modelId="{B8ED50E1-E201-422A-AC0D-BE182D333AF3}">
      <dsp:nvSpPr>
        <dsp:cNvPr id="0" name=""/>
        <dsp:cNvSpPr/>
      </dsp:nvSpPr>
      <dsp:spPr>
        <a:xfrm>
          <a:off x="1440155" y="2557906"/>
          <a:ext cx="1201996" cy="120199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BYCHOM</a:t>
          </a:r>
          <a:endParaRPr lang="cs-CZ" sz="1600" kern="1200" dirty="0"/>
        </a:p>
      </dsp:txBody>
      <dsp:txXfrm>
        <a:off x="1616183" y="2733934"/>
        <a:ext cx="849940" cy="849940"/>
      </dsp:txXfrm>
    </dsp:sp>
    <dsp:sp modelId="{16A79711-D723-4BA8-826D-95A6D568BFE8}">
      <dsp:nvSpPr>
        <dsp:cNvPr id="0" name=""/>
        <dsp:cNvSpPr/>
      </dsp:nvSpPr>
      <dsp:spPr>
        <a:xfrm rot="11775404">
          <a:off x="2130966" y="1886432"/>
          <a:ext cx="272450" cy="35492"/>
        </a:xfrm>
        <a:custGeom>
          <a:avLst/>
          <a:gdLst/>
          <a:ahLst/>
          <a:cxnLst/>
          <a:rect l="0" t="0" r="0" b="0"/>
          <a:pathLst>
            <a:path>
              <a:moveTo>
                <a:pt x="0" y="17746"/>
              </a:moveTo>
              <a:lnTo>
                <a:pt x="272450" y="1774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2260380" y="1897366"/>
        <a:ext cx="13622" cy="13622"/>
      </dsp:txXfrm>
    </dsp:sp>
    <dsp:sp modelId="{73FB65C5-60AB-4754-8F7E-96EC67A6AB24}">
      <dsp:nvSpPr>
        <dsp:cNvPr id="0" name=""/>
        <dsp:cNvSpPr/>
      </dsp:nvSpPr>
      <dsp:spPr>
        <a:xfrm>
          <a:off x="958446" y="1096800"/>
          <a:ext cx="1201996" cy="120199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BYSTE</a:t>
          </a:r>
          <a:endParaRPr lang="cs-CZ" sz="2000" kern="1200" dirty="0"/>
        </a:p>
      </dsp:txBody>
      <dsp:txXfrm>
        <a:off x="1134474" y="1272828"/>
        <a:ext cx="849940" cy="8499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30.1.2012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2.wm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0515870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Učivo pro 5.ročník ZŠ . Materiál využitelný pro práci na interaktivní tabuli.</a:t>
            </a:r>
          </a:p>
          <a:p>
            <a:r>
              <a:rPr lang="cs-CZ" dirty="0" smtClean="0"/>
              <a:t>Český jazyk-tvary podmiňovacího způsobu . Tvoření slovesných tvarů . Vyhledávání slovesných </a:t>
            </a:r>
            <a:r>
              <a:rPr lang="cs-CZ" dirty="0" err="1" smtClean="0"/>
              <a:t>tvarů,určování</a:t>
            </a:r>
            <a:r>
              <a:rPr lang="cs-CZ" dirty="0" smtClean="0"/>
              <a:t> způsobu s následnou kontrolou.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4092928106"/>
              </p:ext>
            </p:extLst>
          </p:nvPr>
        </p:nvGraphicFramePr>
        <p:xfrm>
          <a:off x="1547664" y="1340768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597624" y="2649906"/>
            <a:ext cx="5585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BYS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2682013" y="328299"/>
            <a:ext cx="36006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Podmiňovací způsob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184232" y="1525434"/>
            <a:ext cx="24112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1.osoba……………………….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467544" y="808509"/>
            <a:ext cx="1527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Číslo jednotné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184232" y="3714003"/>
            <a:ext cx="25266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2.osoba…………………………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270795" y="6036515"/>
            <a:ext cx="24978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3.osoba………...................</a:t>
            </a:r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6660232" y="808509"/>
            <a:ext cx="14319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Číslo množné</a:t>
            </a:r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6156176" y="1480476"/>
            <a:ext cx="26276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1.osoba…………………………..</a:t>
            </a:r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6282679" y="3714003"/>
            <a:ext cx="26276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2.osoba…………………………..</a:t>
            </a:r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6376454" y="6036515"/>
            <a:ext cx="24978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3.osoba…….…………….......</a:t>
            </a:r>
            <a:endParaRPr lang="cs-CZ" dirty="0"/>
          </a:p>
        </p:txBody>
      </p:sp>
      <p:pic>
        <p:nvPicPr>
          <p:cNvPr id="1026" name="Picture 2" descr="C:\Program Files (x86)\Microsoft Office\MEDIA\CAGCAT10\j0285698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3522" y="4770454"/>
            <a:ext cx="1357648" cy="1450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2811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ovéPole 11"/>
          <p:cNvSpPr txBox="1"/>
          <p:nvPr/>
        </p:nvSpPr>
        <p:spPr>
          <a:xfrm>
            <a:off x="755576" y="1844824"/>
            <a:ext cx="47286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Rádi bychom se vrátili včas.</a:t>
            </a:r>
            <a:endParaRPr lang="cs-CZ" sz="3200" dirty="0"/>
          </a:p>
        </p:txBody>
      </p:sp>
      <p:cxnSp>
        <p:nvCxnSpPr>
          <p:cNvPr id="14" name="Přímá spojnice 13"/>
          <p:cNvCxnSpPr/>
          <p:nvPr/>
        </p:nvCxnSpPr>
        <p:spPr>
          <a:xfrm>
            <a:off x="1619672" y="2429599"/>
            <a:ext cx="28083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777607" y="2534848"/>
            <a:ext cx="34706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Hrál jsem na kytaru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848230" y="2667923"/>
            <a:ext cx="26209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o</a:t>
            </a:r>
            <a:r>
              <a:rPr lang="cs-CZ" sz="2400" dirty="0" smtClean="0"/>
              <a:t>znamovací způsob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796136" y="1967934"/>
            <a:ext cx="27500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p</a:t>
            </a:r>
            <a:r>
              <a:rPr lang="cs-CZ" sz="2400" dirty="0" smtClean="0">
                <a:solidFill>
                  <a:srgbClr val="FF0000"/>
                </a:solidFill>
              </a:rPr>
              <a:t>odmiňovací způsob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97845" y="3194657"/>
            <a:ext cx="26875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Utřel jsi prach?</a:t>
            </a:r>
            <a:endParaRPr lang="cs-CZ" sz="32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866418" y="3243632"/>
            <a:ext cx="26209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oznamovací způsob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97845" y="3790729"/>
            <a:ext cx="39317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Dokázali by to všichni?</a:t>
            </a:r>
            <a:endParaRPr lang="cs-CZ" sz="3200" dirty="0"/>
          </a:p>
        </p:txBody>
      </p:sp>
      <p:sp>
        <p:nvSpPr>
          <p:cNvPr id="29" name="Obdélník 28"/>
          <p:cNvSpPr/>
          <p:nvPr/>
        </p:nvSpPr>
        <p:spPr>
          <a:xfrm>
            <a:off x="5866418" y="3898450"/>
            <a:ext cx="275004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podmiňovací způsob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5866418" y="4581128"/>
            <a:ext cx="275004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podmiňovací způsob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797845" y="4504469"/>
            <a:ext cx="29118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Přijel bych zítra. </a:t>
            </a:r>
            <a:endParaRPr lang="cs-CZ" sz="3200" dirty="0"/>
          </a:p>
        </p:txBody>
      </p:sp>
      <p:cxnSp>
        <p:nvCxnSpPr>
          <p:cNvPr id="33" name="Přímá spojnice 32"/>
          <p:cNvCxnSpPr>
            <a:endCxn id="20" idx="2"/>
          </p:cNvCxnSpPr>
          <p:nvPr/>
        </p:nvCxnSpPr>
        <p:spPr>
          <a:xfrm>
            <a:off x="884431" y="3119623"/>
            <a:ext cx="162849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777607" y="3779432"/>
            <a:ext cx="145591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>
            <a:endCxn id="28" idx="2"/>
          </p:cNvCxnSpPr>
          <p:nvPr/>
        </p:nvCxnSpPr>
        <p:spPr>
          <a:xfrm>
            <a:off x="755576" y="4360115"/>
            <a:ext cx="2008128" cy="1538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884431" y="5042793"/>
            <a:ext cx="174335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TextovéPole 53"/>
          <p:cNvSpPr txBox="1"/>
          <p:nvPr/>
        </p:nvSpPr>
        <p:spPr>
          <a:xfrm>
            <a:off x="755576" y="476672"/>
            <a:ext cx="53019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Podtrhni celý slovesný tvar a urči způsob.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54146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4" grpId="0"/>
      <p:bldP spid="26" grpId="0"/>
      <p:bldP spid="29" grpId="0"/>
      <p:bldP spid="3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www.office.microsoft.com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2952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196</TotalTime>
  <Words>121</Words>
  <Application>Microsoft Office PowerPoint</Application>
  <PresentationFormat>Předvádění na obrazovce (4:3)</PresentationFormat>
  <Paragraphs>37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Marie</cp:lastModifiedBy>
  <cp:revision>33</cp:revision>
  <dcterms:created xsi:type="dcterms:W3CDTF">2011-06-20T10:40:08Z</dcterms:created>
  <dcterms:modified xsi:type="dcterms:W3CDTF">2012-01-30T15:40:29Z</dcterms:modified>
</cp:coreProperties>
</file>