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8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VY_32_INOVACE_12_VYVOZOVÁNÍ PÍSMENE M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VY_32_INOVACE_12_VYVOZOVÁNÍ PÍSMENE M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3.7.2012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11" Type="http://schemas.openxmlformats.org/officeDocument/2006/relationships/image" Target="../media/image11.jpeg"/><Relationship Id="rId5" Type="http://schemas.openxmlformats.org/officeDocument/2006/relationships/image" Target="../media/image5.png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wmf"/><Relationship Id="rId7" Type="http://schemas.openxmlformats.org/officeDocument/2006/relationships/image" Target="../media/image17.wmf"/><Relationship Id="rId12" Type="http://schemas.openxmlformats.org/officeDocument/2006/relationships/image" Target="../media/image2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wmf"/><Relationship Id="rId11" Type="http://schemas.openxmlformats.org/officeDocument/2006/relationships/image" Target="../media/image21.wmf"/><Relationship Id="rId5" Type="http://schemas.openxmlformats.org/officeDocument/2006/relationships/image" Target="../media/image15.png"/><Relationship Id="rId10" Type="http://schemas.openxmlformats.org/officeDocument/2006/relationships/image" Target="../media/image20.jpeg"/><Relationship Id="rId4" Type="http://schemas.openxmlformats.org/officeDocument/2006/relationships/image" Target="../media/image14.wmf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84271548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1143000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Učivo určeno pro 1.ročník </a:t>
            </a:r>
            <a:r>
              <a:rPr lang="cs-CZ" dirty="0" smtClean="0"/>
              <a:t>ZŠ. </a:t>
            </a:r>
            <a:r>
              <a:rPr lang="cs-CZ" dirty="0" smtClean="0"/>
              <a:t>Materiál využitelný pro práci na interaktivní tabuli.</a:t>
            </a:r>
          </a:p>
          <a:p>
            <a:r>
              <a:rPr lang="cs-CZ" dirty="0" smtClean="0"/>
              <a:t>Český </a:t>
            </a:r>
            <a:r>
              <a:rPr lang="cs-CZ" dirty="0" smtClean="0"/>
              <a:t>jazyk - vyvození </a:t>
            </a:r>
            <a:r>
              <a:rPr lang="cs-CZ" dirty="0" smtClean="0"/>
              <a:t>písmene M.</a:t>
            </a:r>
          </a:p>
          <a:p>
            <a:pPr marL="0" indent="0">
              <a:buNone/>
            </a:pPr>
            <a:r>
              <a:rPr lang="cs-CZ" dirty="0" smtClean="0"/>
              <a:t>Pojmenovat obrázky - začínají </a:t>
            </a:r>
            <a:r>
              <a:rPr lang="cs-CZ" dirty="0" smtClean="0"/>
              <a:t>na M.</a:t>
            </a:r>
          </a:p>
          <a:p>
            <a:pPr marL="0" indent="0">
              <a:buNone/>
            </a:pPr>
            <a:r>
              <a:rPr lang="cs-CZ" dirty="0" smtClean="0"/>
              <a:t>Škrtat </a:t>
            </a:r>
            <a:r>
              <a:rPr lang="cs-CZ" dirty="0" smtClean="0"/>
              <a:t>obrázky, kde neslyšíme </a:t>
            </a:r>
            <a:r>
              <a:rPr lang="cs-CZ" dirty="0" smtClean="0"/>
              <a:t>m. </a:t>
            </a:r>
            <a:r>
              <a:rPr lang="cs-CZ" dirty="0" smtClean="0"/>
              <a:t>V ostatních           </a:t>
            </a:r>
            <a:r>
              <a:rPr lang="cs-CZ" dirty="0" smtClean="0"/>
              <a:t>  slovech </a:t>
            </a:r>
            <a:r>
              <a:rPr lang="cs-CZ" dirty="0" smtClean="0"/>
              <a:t>vyhledat M a označit.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rie\AppData\Local\Microsoft\Windows\Temporary Internet Files\Content.IE5\FQ3ROZS8\MP90040563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08847"/>
            <a:ext cx="1694761" cy="1133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arie\AppData\Local\Microsoft\Windows\Temporary Internet Files\Content.IE5\FQ3ROZS8\MP90038786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5130" y="201788"/>
            <a:ext cx="1561373" cy="2188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Marie\AppData\Local\Microsoft\Windows\Temporary Internet Files\Content.IE5\FQ3ROZS8\MC9004238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475" y="4562567"/>
            <a:ext cx="1765300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Marie\AppData\Local\Microsoft\Windows\Temporary Internet Files\Content.IE5\BPDZSJ6U\MC900441809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-12379"/>
            <a:ext cx="1631901" cy="163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Marie\AppData\Local\Microsoft\Windows\Temporary Internet Files\Content.IE5\TPRVO6SH\MM900236489[1]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494" y="2636912"/>
            <a:ext cx="1076697" cy="1435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Marie\AppData\Local\Microsoft\Windows\Temporary Internet Files\Content.IE5\7CMUN40I\MC90035886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23151" y="603899"/>
            <a:ext cx="1800454" cy="1545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Marie\AppData\Local\Microsoft\Windows\Temporary Internet Files\Content.IE5\BPDZSJ6U\MC90042347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40324" y="2726812"/>
            <a:ext cx="1433005" cy="1378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Marie\AppData\Local\Microsoft\Windows\Temporary Internet Files\Content.IE5\FQ3ROZS8\MP900403314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246759"/>
            <a:ext cx="1726577" cy="1150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Marie\AppData\Local\Microsoft\Windows\Temporary Internet Files\Content.IE5\FQ3ROZS8\MC90033613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41151" y="4793760"/>
            <a:ext cx="2232178" cy="1353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Marie\AppData\Local\Microsoft\Windows\Temporary Internet Files\Content.IE5\7CMUN40I\MP900402491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4140" y="5246759"/>
            <a:ext cx="1442784" cy="1154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328948" y="2781595"/>
            <a:ext cx="2810385" cy="1323439"/>
          </a:xfrm>
          <a:prstGeom prst="rect">
            <a:avLst/>
          </a:prstGeom>
          <a:solidFill>
            <a:schemeClr val="accent6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sz="8000" dirty="0" smtClean="0"/>
              <a:t>M   </a:t>
            </a:r>
            <a:r>
              <a:rPr lang="cs-CZ" sz="8000" dirty="0" err="1" smtClean="0"/>
              <a:t>m</a:t>
            </a:r>
            <a:r>
              <a:rPr lang="cs-CZ" sz="8000" dirty="0" smtClean="0"/>
              <a:t> 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xmlns="" val="3252627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Marie\AppData\Local\Microsoft\Windows\Temporary Internet Files\Content.IE5\FQ3ROZS8\MP90043407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1710951" cy="1139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Marie\AppData\Local\Microsoft\Windows\Temporary Internet Files\Content.IE5\BPDZSJ6U\MC9003503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563589"/>
            <a:ext cx="1804657" cy="1264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ree"/>
          <p:cNvSpPr>
            <a:spLocks noEditPoints="1" noChangeArrowheads="1"/>
          </p:cNvSpPr>
          <p:nvPr/>
        </p:nvSpPr>
        <p:spPr bwMode="auto">
          <a:xfrm>
            <a:off x="7308304" y="242738"/>
            <a:ext cx="1480939" cy="1336923"/>
          </a:xfrm>
          <a:custGeom>
            <a:avLst/>
            <a:gdLst>
              <a:gd name="G0" fmla="+- 0 0 0"/>
              <a:gd name="G1" fmla="*/ 18900 1 3"/>
              <a:gd name="G2" fmla="*/ 18900 2 3"/>
              <a:gd name="G3" fmla="+- 18900 0 0"/>
              <a:gd name="T0" fmla="*/ 10800 w 21600"/>
              <a:gd name="T1" fmla="*/ 0 h 21600"/>
              <a:gd name="T2" fmla="*/ 6171 w 21600"/>
              <a:gd name="T3" fmla="*/ 6300 h 21600"/>
              <a:gd name="T4" fmla="*/ 3086 w 21600"/>
              <a:gd name="T5" fmla="*/ 12600 h 21600"/>
              <a:gd name="T6" fmla="*/ 0 w 21600"/>
              <a:gd name="T7" fmla="*/ 18900 h 21600"/>
              <a:gd name="T8" fmla="*/ 15429 w 21600"/>
              <a:gd name="T9" fmla="*/ 6300 h 21600"/>
              <a:gd name="T10" fmla="*/ 18514 w 21600"/>
              <a:gd name="T11" fmla="*/ 12600 h 21600"/>
              <a:gd name="T12" fmla="*/ 21600 w 21600"/>
              <a:gd name="T13" fmla="*/ 18900 h 21600"/>
              <a:gd name="T14" fmla="*/ 17694720 60000 65536"/>
              <a:gd name="T15" fmla="*/ 11796480 60000 65536"/>
              <a:gd name="T16" fmla="*/ 11796480 60000 65536"/>
              <a:gd name="T17" fmla="*/ 11796480 60000 65536"/>
              <a:gd name="T18" fmla="*/ 0 60000 65536"/>
              <a:gd name="T19" fmla="*/ 0 60000 65536"/>
              <a:gd name="T20" fmla="*/ 0 60000 65536"/>
              <a:gd name="T21" fmla="*/ 761 w 21600"/>
              <a:gd name="T22" fmla="*/ 22454 h 21600"/>
              <a:gd name="T23" fmla="*/ 21069 w 21600"/>
              <a:gd name="T24" fmla="*/ 28282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1600" h="21600">
                <a:moveTo>
                  <a:pt x="0" y="18900"/>
                </a:moveTo>
                <a:lnTo>
                  <a:pt x="9257" y="18900"/>
                </a:lnTo>
                <a:lnTo>
                  <a:pt x="9257" y="21600"/>
                </a:lnTo>
                <a:lnTo>
                  <a:pt x="12343" y="21600"/>
                </a:lnTo>
                <a:lnTo>
                  <a:pt x="12343" y="18900"/>
                </a:lnTo>
                <a:lnTo>
                  <a:pt x="21600" y="18900"/>
                </a:lnTo>
                <a:lnTo>
                  <a:pt x="12343" y="12600"/>
                </a:lnTo>
                <a:lnTo>
                  <a:pt x="18514" y="12600"/>
                </a:lnTo>
                <a:lnTo>
                  <a:pt x="12343" y="6300"/>
                </a:lnTo>
                <a:lnTo>
                  <a:pt x="15429" y="6300"/>
                </a:lnTo>
                <a:lnTo>
                  <a:pt x="10800" y="0"/>
                </a:lnTo>
                <a:lnTo>
                  <a:pt x="6171" y="6300"/>
                </a:lnTo>
                <a:lnTo>
                  <a:pt x="9257" y="6300"/>
                </a:lnTo>
                <a:lnTo>
                  <a:pt x="3086" y="12600"/>
                </a:lnTo>
                <a:lnTo>
                  <a:pt x="9257" y="12600"/>
                </a:lnTo>
                <a:close/>
              </a:path>
            </a:pathLst>
          </a:custGeom>
          <a:solidFill>
            <a:srgbClr val="0080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3078" name="Picture 6" descr="C:\Users\Marie\AppData\Local\Microsoft\Windows\Temporary Internet Files\Content.IE5\BPDZSJ6U\MC90001930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42738"/>
            <a:ext cx="1739734" cy="1518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Marie\AppData\Local\Microsoft\Windows\Temporary Internet Files\Content.IE5\BPDZSJ6U\MC900440408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85154" y="2406995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Marie\AppData\Local\Microsoft\Windows\Temporary Internet Files\Content.IE5\7CMUN40I\MC90041191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2541" y="2564904"/>
            <a:ext cx="1555142" cy="147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Marie\AppData\Local\Microsoft\Windows\Temporary Internet Files\Content.IE5\7CMUN40I\MC90041247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55019" y="2279400"/>
            <a:ext cx="914324" cy="149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Marie\AppData\Local\Microsoft\Windows\Temporary Internet Files\Content.IE5\TPRVO6SH\MP900175436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32050" y="4629342"/>
            <a:ext cx="978367" cy="145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Marie\AppData\Local\Microsoft\Windows\Temporary Internet Files\Content.IE5\TPRVO6SH\MC900440405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59447" y="4365104"/>
            <a:ext cx="1429796" cy="1429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Marie\AppData\Local\Microsoft\Windows\Temporary Internet Files\Content.IE5\7CMUN40I\MP900407362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0884" y="4629342"/>
            <a:ext cx="1545183" cy="1236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C:\Users\Marie\AppData\Local\Microsoft\Windows\Temporary Internet Files\Content.IE5\FQ3ROZS8\MC900290452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0078" y="190202"/>
            <a:ext cx="1082899" cy="1251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C:\Users\Marie\AppData\Local\Microsoft\Windows\Temporary Internet Files\Content.IE5\7CMUN40I\MP900444860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73133"/>
            <a:ext cx="1624227" cy="1254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Vývojový diagram: postup 2"/>
          <p:cNvSpPr/>
          <p:nvPr/>
        </p:nvSpPr>
        <p:spPr>
          <a:xfrm>
            <a:off x="487401" y="1608700"/>
            <a:ext cx="1348295" cy="518192"/>
          </a:xfrm>
          <a:prstGeom prst="flowChartProcess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ZIMA</a:t>
            </a:r>
            <a:endParaRPr lang="cs-CZ" dirty="0"/>
          </a:p>
        </p:txBody>
      </p:sp>
      <p:sp>
        <p:nvSpPr>
          <p:cNvPr id="5" name="Vývojový diagram: postup 4"/>
          <p:cNvSpPr/>
          <p:nvPr/>
        </p:nvSpPr>
        <p:spPr>
          <a:xfrm>
            <a:off x="2893549" y="1740200"/>
            <a:ext cx="1496236" cy="539200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KNIHY</a:t>
            </a:r>
            <a:endParaRPr lang="cs-CZ" dirty="0"/>
          </a:p>
        </p:txBody>
      </p:sp>
      <p:sp>
        <p:nvSpPr>
          <p:cNvPr id="6" name="Vývojový diagram: postup 5"/>
          <p:cNvSpPr/>
          <p:nvPr/>
        </p:nvSpPr>
        <p:spPr>
          <a:xfrm>
            <a:off x="4860032" y="1579661"/>
            <a:ext cx="2088232" cy="547231"/>
          </a:xfrm>
          <a:prstGeom prst="flowChartProcess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UMYVADLO</a:t>
            </a:r>
            <a:endParaRPr lang="cs-CZ" dirty="0"/>
          </a:p>
        </p:txBody>
      </p:sp>
      <p:sp>
        <p:nvSpPr>
          <p:cNvPr id="8" name="Vývojový diagram: postup 7"/>
          <p:cNvSpPr/>
          <p:nvPr/>
        </p:nvSpPr>
        <p:spPr>
          <a:xfrm>
            <a:off x="7308304" y="1740201"/>
            <a:ext cx="1480939" cy="5392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STROM</a:t>
            </a:r>
            <a:endParaRPr lang="cs-CZ" dirty="0"/>
          </a:p>
        </p:txBody>
      </p:sp>
      <p:sp>
        <p:nvSpPr>
          <p:cNvPr id="9" name="Vývojový diagram: postup 8"/>
          <p:cNvSpPr/>
          <p:nvPr/>
        </p:nvSpPr>
        <p:spPr>
          <a:xfrm>
            <a:off x="1160112" y="3828056"/>
            <a:ext cx="45719" cy="4571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postup 9"/>
          <p:cNvSpPr/>
          <p:nvPr/>
        </p:nvSpPr>
        <p:spPr>
          <a:xfrm>
            <a:off x="538047" y="3988084"/>
            <a:ext cx="1425927" cy="593500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STŮL</a:t>
            </a:r>
            <a:endParaRPr lang="cs-CZ" dirty="0"/>
          </a:p>
        </p:txBody>
      </p:sp>
      <p:sp>
        <p:nvSpPr>
          <p:cNvPr id="11" name="Vývojový diagram: postup 10"/>
          <p:cNvSpPr/>
          <p:nvPr/>
        </p:nvSpPr>
        <p:spPr>
          <a:xfrm>
            <a:off x="3059831" y="3714728"/>
            <a:ext cx="1466884" cy="612648"/>
          </a:xfrm>
          <a:prstGeom prst="flowChartProcess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MÁSLO</a:t>
            </a:r>
            <a:endParaRPr lang="cs-CZ" dirty="0"/>
          </a:p>
        </p:txBody>
      </p:sp>
      <p:sp>
        <p:nvSpPr>
          <p:cNvPr id="12" name="Vývojový diagram: postup 11"/>
          <p:cNvSpPr/>
          <p:nvPr/>
        </p:nvSpPr>
        <p:spPr>
          <a:xfrm>
            <a:off x="5285155" y="3828056"/>
            <a:ext cx="1159054" cy="537048"/>
          </a:xfrm>
          <a:prstGeom prst="flowChartProcess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BOTA</a:t>
            </a:r>
            <a:endParaRPr lang="cs-CZ" dirty="0"/>
          </a:p>
        </p:txBody>
      </p:sp>
      <p:sp>
        <p:nvSpPr>
          <p:cNvPr id="13" name="Vývojový diagram: postup 12"/>
          <p:cNvSpPr/>
          <p:nvPr/>
        </p:nvSpPr>
        <p:spPr>
          <a:xfrm>
            <a:off x="7092280" y="3828056"/>
            <a:ext cx="1800199" cy="504536"/>
          </a:xfrm>
          <a:prstGeom prst="flowChartProcess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ZMRZLINA</a:t>
            </a:r>
            <a:endParaRPr lang="cs-CZ" dirty="0"/>
          </a:p>
        </p:txBody>
      </p:sp>
      <p:sp>
        <p:nvSpPr>
          <p:cNvPr id="14" name="Vývojový diagram: postup 13"/>
          <p:cNvSpPr/>
          <p:nvPr/>
        </p:nvSpPr>
        <p:spPr>
          <a:xfrm>
            <a:off x="728816" y="6099372"/>
            <a:ext cx="1578979" cy="567137"/>
          </a:xfrm>
          <a:prstGeom prst="flowChartProcess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MOTÝL</a:t>
            </a:r>
            <a:endParaRPr lang="cs-CZ" dirty="0"/>
          </a:p>
        </p:txBody>
      </p:sp>
      <p:sp>
        <p:nvSpPr>
          <p:cNvPr id="15" name="Vývojový diagram: postup 14"/>
          <p:cNvSpPr/>
          <p:nvPr/>
        </p:nvSpPr>
        <p:spPr>
          <a:xfrm>
            <a:off x="3059831" y="6027397"/>
            <a:ext cx="1329954" cy="49794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KOČKA</a:t>
            </a:r>
            <a:endParaRPr lang="cs-CZ" dirty="0"/>
          </a:p>
        </p:txBody>
      </p:sp>
      <p:sp>
        <p:nvSpPr>
          <p:cNvPr id="17" name="Vývojový diagram: postup 16"/>
          <p:cNvSpPr/>
          <p:nvPr/>
        </p:nvSpPr>
        <p:spPr>
          <a:xfrm>
            <a:off x="5508104" y="6099372"/>
            <a:ext cx="1368152" cy="448108"/>
          </a:xfrm>
          <a:prstGeom prst="flowChartProces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MLÉKO</a:t>
            </a:r>
            <a:endParaRPr lang="cs-CZ" dirty="0"/>
          </a:p>
        </p:txBody>
      </p:sp>
      <p:sp>
        <p:nvSpPr>
          <p:cNvPr id="20" name="Vývojový diagram: postup 19"/>
          <p:cNvSpPr/>
          <p:nvPr/>
        </p:nvSpPr>
        <p:spPr>
          <a:xfrm>
            <a:off x="7524328" y="5865489"/>
            <a:ext cx="1382451" cy="517451"/>
          </a:xfrm>
          <a:prstGeom prst="flowChartProcess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SLUNCE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42891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5641"/>
            <a:ext cx="6606480" cy="4959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9906902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77</Words>
  <Application>Microsoft Office PowerPoint</Application>
  <PresentationFormat>Předvádění na obrazovce (4:3)</PresentationFormat>
  <Paragraphs>23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Snímek 1</vt:lpstr>
      <vt:lpstr>ANOTACE</vt:lpstr>
      <vt:lpstr>Snímek 3</vt:lpstr>
      <vt:lpstr>Snímek 4</vt:lpstr>
      <vt:lpstr>Snímek 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26</cp:revision>
  <dcterms:created xsi:type="dcterms:W3CDTF">2011-06-20T10:40:08Z</dcterms:created>
  <dcterms:modified xsi:type="dcterms:W3CDTF">2012-07-03T17:08:31Z</dcterms:modified>
</cp:coreProperties>
</file>