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VY_32_INOVACE_13_Podstatná jména-pád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5D282E-15E6-4729-8589-0868B971771B}" type="doc">
      <dgm:prSet loTypeId="urn:microsoft.com/office/officeart/2005/8/layout/vList3#1" loCatId="picture" qsTypeId="urn:microsoft.com/office/officeart/2005/8/quickstyle/simple1" qsCatId="simple" csTypeId="urn:microsoft.com/office/officeart/2005/8/colors/accent1_2" csCatId="accent1" phldr="1"/>
      <dgm:spPr/>
    </dgm:pt>
    <dgm:pt modelId="{7A404617-3DB1-4EE2-BD30-F00397E3CC3D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STOJÍ U TABULE.</a:t>
          </a:r>
        </a:p>
        <a:p>
          <a:r>
            <a:rPr lang="cs-CZ" dirty="0" smtClean="0"/>
            <a:t>U  ……....  ………. STOJÍ ?</a:t>
          </a:r>
        </a:p>
        <a:p>
          <a:r>
            <a:rPr lang="cs-CZ" dirty="0" smtClean="0"/>
            <a:t>U TABULE</a:t>
          </a:r>
          <a:endParaRPr lang="cs-CZ" dirty="0"/>
        </a:p>
      </dgm:t>
    </dgm:pt>
    <dgm:pt modelId="{D152E712-006F-4C0E-8BC2-C04BB8709007}" type="parTrans" cxnId="{AB8F8E38-0B27-408A-BF50-65D23B055FF5}">
      <dgm:prSet/>
      <dgm:spPr/>
      <dgm:t>
        <a:bodyPr/>
        <a:lstStyle/>
        <a:p>
          <a:endParaRPr lang="cs-CZ"/>
        </a:p>
      </dgm:t>
    </dgm:pt>
    <dgm:pt modelId="{9B64AF35-BE30-4605-B2AE-E133C813F8B9}" type="sibTrans" cxnId="{AB8F8E38-0B27-408A-BF50-65D23B055FF5}">
      <dgm:prSet/>
      <dgm:spPr/>
      <dgm:t>
        <a:bodyPr/>
        <a:lstStyle/>
        <a:p>
          <a:endParaRPr lang="cs-CZ"/>
        </a:p>
      </dgm:t>
    </dgm:pt>
    <dgm:pt modelId="{AC6B3894-3F69-415F-B6DD-C1A5B32898C2}">
      <dgm:prSet phldrT="[Text]"/>
      <dgm:spPr/>
      <dgm:t>
        <a:bodyPr/>
        <a:lstStyle/>
        <a:p>
          <a:r>
            <a:rPr lang="cs-CZ" dirty="0" smtClean="0"/>
            <a:t>SEDLA SI K DĚDEČKOVI.</a:t>
          </a:r>
        </a:p>
        <a:p>
          <a:r>
            <a:rPr lang="cs-CZ" dirty="0" smtClean="0"/>
            <a:t>KE ……….. ……… SI SEDLA ?</a:t>
          </a:r>
        </a:p>
        <a:p>
          <a:r>
            <a:rPr lang="cs-CZ" dirty="0" smtClean="0"/>
            <a:t>K DĚDEČKOVI</a:t>
          </a:r>
          <a:endParaRPr lang="cs-CZ" dirty="0"/>
        </a:p>
      </dgm:t>
    </dgm:pt>
    <dgm:pt modelId="{53370F20-B64B-40F9-9777-B0F387C05702}" type="parTrans" cxnId="{880365FA-FE74-4F1D-B9AC-AFF9C9F9F13C}">
      <dgm:prSet/>
      <dgm:spPr/>
      <dgm:t>
        <a:bodyPr/>
        <a:lstStyle/>
        <a:p>
          <a:endParaRPr lang="cs-CZ"/>
        </a:p>
      </dgm:t>
    </dgm:pt>
    <dgm:pt modelId="{184D9517-38C0-4DA5-807E-75913343D1CE}" type="sibTrans" cxnId="{880365FA-FE74-4F1D-B9AC-AFF9C9F9F13C}">
      <dgm:prSet/>
      <dgm:spPr/>
      <dgm:t>
        <a:bodyPr/>
        <a:lstStyle/>
        <a:p>
          <a:endParaRPr lang="cs-CZ"/>
        </a:p>
      </dgm:t>
    </dgm:pt>
    <dgm:pt modelId="{EDBFF275-5C46-4420-AD0E-BB578676B91E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MÁ RÁD AUTA.</a:t>
          </a:r>
        </a:p>
        <a:p>
          <a:r>
            <a:rPr lang="cs-CZ" dirty="0" smtClean="0"/>
            <a:t>………… ………… MÁ RÁD?</a:t>
          </a:r>
        </a:p>
        <a:p>
          <a:r>
            <a:rPr lang="cs-CZ" dirty="0" smtClean="0"/>
            <a:t>AUTA</a:t>
          </a:r>
          <a:endParaRPr lang="cs-CZ" dirty="0"/>
        </a:p>
      </dgm:t>
    </dgm:pt>
    <dgm:pt modelId="{8CE8379A-ACB7-417E-AF24-91EEB6C168D8}" type="parTrans" cxnId="{B74B128B-B6A0-49C9-86EF-B19AC8464A5C}">
      <dgm:prSet/>
      <dgm:spPr/>
      <dgm:t>
        <a:bodyPr/>
        <a:lstStyle/>
        <a:p>
          <a:endParaRPr lang="cs-CZ"/>
        </a:p>
      </dgm:t>
    </dgm:pt>
    <dgm:pt modelId="{5BD76C13-057A-4C13-B542-8E97977C814D}" type="sibTrans" cxnId="{B74B128B-B6A0-49C9-86EF-B19AC8464A5C}">
      <dgm:prSet/>
      <dgm:spPr/>
      <dgm:t>
        <a:bodyPr/>
        <a:lstStyle/>
        <a:p>
          <a:endParaRPr lang="cs-CZ"/>
        </a:p>
      </dgm:t>
    </dgm:pt>
    <dgm:pt modelId="{A23FFD64-C607-41D2-A6C7-2E91156D399B}" type="pres">
      <dgm:prSet presAssocID="{795D282E-15E6-4729-8589-0868B971771B}" presName="linearFlow" presStyleCnt="0">
        <dgm:presLayoutVars>
          <dgm:dir/>
          <dgm:resizeHandles val="exact"/>
        </dgm:presLayoutVars>
      </dgm:prSet>
      <dgm:spPr/>
    </dgm:pt>
    <dgm:pt modelId="{FEEC2BF4-E6F4-4167-A70A-522100C5A93E}" type="pres">
      <dgm:prSet presAssocID="{7A404617-3DB1-4EE2-BD30-F00397E3CC3D}" presName="composite" presStyleCnt="0"/>
      <dgm:spPr/>
    </dgm:pt>
    <dgm:pt modelId="{B3BC75FB-4990-4F67-B087-268F018B41F2}" type="pres">
      <dgm:prSet presAssocID="{7A404617-3DB1-4EE2-BD30-F00397E3CC3D}" presName="imgShp" presStyleLbl="fgImgPlace1" presStyleIdx="0" presStyleCnt="3"/>
      <dgm:spPr/>
    </dgm:pt>
    <dgm:pt modelId="{2A86F16F-C328-42BD-AF6E-90424BB180E2}" type="pres">
      <dgm:prSet presAssocID="{7A404617-3DB1-4EE2-BD30-F00397E3CC3D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BCC76-E102-4EC7-82E5-D8271009F935}" type="pres">
      <dgm:prSet presAssocID="{9B64AF35-BE30-4605-B2AE-E133C813F8B9}" presName="spacing" presStyleCnt="0"/>
      <dgm:spPr/>
    </dgm:pt>
    <dgm:pt modelId="{CE3F96E7-DD63-409E-92E9-57D2477B010D}" type="pres">
      <dgm:prSet presAssocID="{AC6B3894-3F69-415F-B6DD-C1A5B32898C2}" presName="composite" presStyleCnt="0"/>
      <dgm:spPr/>
    </dgm:pt>
    <dgm:pt modelId="{DC8F031C-3730-4E02-84B6-F14385260871}" type="pres">
      <dgm:prSet presAssocID="{AC6B3894-3F69-415F-B6DD-C1A5B32898C2}" presName="imgShp" presStyleLbl="fgImgPlace1" presStyleIdx="1" presStyleCnt="3"/>
      <dgm:spPr/>
    </dgm:pt>
    <dgm:pt modelId="{7DD4A18C-065D-4807-8F08-9DFACBC858EF}" type="pres">
      <dgm:prSet presAssocID="{AC6B3894-3F69-415F-B6DD-C1A5B32898C2}" presName="txShp" presStyleLbl="node1" presStyleIdx="1" presStyleCnt="3" custLinFactNeighborX="51" custLinFactNeighborY="-17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AFF7F0-8C67-43A9-A1DC-451CC98F1B63}" type="pres">
      <dgm:prSet presAssocID="{184D9517-38C0-4DA5-807E-75913343D1CE}" presName="spacing" presStyleCnt="0"/>
      <dgm:spPr/>
    </dgm:pt>
    <dgm:pt modelId="{CF83945A-8B7A-49EC-811D-59F445EED4D0}" type="pres">
      <dgm:prSet presAssocID="{EDBFF275-5C46-4420-AD0E-BB578676B91E}" presName="composite" presStyleCnt="0"/>
      <dgm:spPr/>
    </dgm:pt>
    <dgm:pt modelId="{1902AB3A-9A01-4BCE-8446-D5329282022A}" type="pres">
      <dgm:prSet presAssocID="{EDBFF275-5C46-4420-AD0E-BB578676B91E}" presName="imgShp" presStyleLbl="fgImgPlace1" presStyleIdx="2" presStyleCnt="3"/>
      <dgm:spPr/>
    </dgm:pt>
    <dgm:pt modelId="{14F4BBF3-F746-4F15-AA68-F56D39332AB3}" type="pres">
      <dgm:prSet presAssocID="{EDBFF275-5C46-4420-AD0E-BB578676B91E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95CF34-0382-4E5F-AAA0-97A0FCCC4474}" type="presOf" srcId="{AC6B3894-3F69-415F-B6DD-C1A5B32898C2}" destId="{7DD4A18C-065D-4807-8F08-9DFACBC858EF}" srcOrd="0" destOrd="0" presId="urn:microsoft.com/office/officeart/2005/8/layout/vList3#1"/>
    <dgm:cxn modelId="{EE391202-5B3D-4548-9D0A-B7F8895B1BC2}" type="presOf" srcId="{7A404617-3DB1-4EE2-BD30-F00397E3CC3D}" destId="{2A86F16F-C328-42BD-AF6E-90424BB180E2}" srcOrd="0" destOrd="0" presId="urn:microsoft.com/office/officeart/2005/8/layout/vList3#1"/>
    <dgm:cxn modelId="{B74B128B-B6A0-49C9-86EF-B19AC8464A5C}" srcId="{795D282E-15E6-4729-8589-0868B971771B}" destId="{EDBFF275-5C46-4420-AD0E-BB578676B91E}" srcOrd="2" destOrd="0" parTransId="{8CE8379A-ACB7-417E-AF24-91EEB6C168D8}" sibTransId="{5BD76C13-057A-4C13-B542-8E97977C814D}"/>
    <dgm:cxn modelId="{AB8F8E38-0B27-408A-BF50-65D23B055FF5}" srcId="{795D282E-15E6-4729-8589-0868B971771B}" destId="{7A404617-3DB1-4EE2-BD30-F00397E3CC3D}" srcOrd="0" destOrd="0" parTransId="{D152E712-006F-4C0E-8BC2-C04BB8709007}" sibTransId="{9B64AF35-BE30-4605-B2AE-E133C813F8B9}"/>
    <dgm:cxn modelId="{BA812F55-50A9-4662-9BE1-CAB3A094CE51}" type="presOf" srcId="{EDBFF275-5C46-4420-AD0E-BB578676B91E}" destId="{14F4BBF3-F746-4F15-AA68-F56D39332AB3}" srcOrd="0" destOrd="0" presId="urn:microsoft.com/office/officeart/2005/8/layout/vList3#1"/>
    <dgm:cxn modelId="{880365FA-FE74-4F1D-B9AC-AFF9C9F9F13C}" srcId="{795D282E-15E6-4729-8589-0868B971771B}" destId="{AC6B3894-3F69-415F-B6DD-C1A5B32898C2}" srcOrd="1" destOrd="0" parTransId="{53370F20-B64B-40F9-9777-B0F387C05702}" sibTransId="{184D9517-38C0-4DA5-807E-75913343D1CE}"/>
    <dgm:cxn modelId="{AAA6ADCC-4E8E-4150-B6D3-A8452C28B46F}" type="presOf" srcId="{795D282E-15E6-4729-8589-0868B971771B}" destId="{A23FFD64-C607-41D2-A6C7-2E91156D399B}" srcOrd="0" destOrd="0" presId="urn:microsoft.com/office/officeart/2005/8/layout/vList3#1"/>
    <dgm:cxn modelId="{D42524BA-6BA8-4E2B-BEDF-308D02179EBE}" type="presParOf" srcId="{A23FFD64-C607-41D2-A6C7-2E91156D399B}" destId="{FEEC2BF4-E6F4-4167-A70A-522100C5A93E}" srcOrd="0" destOrd="0" presId="urn:microsoft.com/office/officeart/2005/8/layout/vList3#1"/>
    <dgm:cxn modelId="{3F40E565-7FDE-445F-A432-F6021D9205EB}" type="presParOf" srcId="{FEEC2BF4-E6F4-4167-A70A-522100C5A93E}" destId="{B3BC75FB-4990-4F67-B087-268F018B41F2}" srcOrd="0" destOrd="0" presId="urn:microsoft.com/office/officeart/2005/8/layout/vList3#1"/>
    <dgm:cxn modelId="{59795D65-B769-4AC5-BC77-E5EFC36975B9}" type="presParOf" srcId="{FEEC2BF4-E6F4-4167-A70A-522100C5A93E}" destId="{2A86F16F-C328-42BD-AF6E-90424BB180E2}" srcOrd="1" destOrd="0" presId="urn:microsoft.com/office/officeart/2005/8/layout/vList3#1"/>
    <dgm:cxn modelId="{43223665-35F4-48CC-8D73-5D681BC7B9CE}" type="presParOf" srcId="{A23FFD64-C607-41D2-A6C7-2E91156D399B}" destId="{552BCC76-E102-4EC7-82E5-D8271009F935}" srcOrd="1" destOrd="0" presId="urn:microsoft.com/office/officeart/2005/8/layout/vList3#1"/>
    <dgm:cxn modelId="{FE0A6406-A69A-479F-A205-5B65572D1159}" type="presParOf" srcId="{A23FFD64-C607-41D2-A6C7-2E91156D399B}" destId="{CE3F96E7-DD63-409E-92E9-57D2477B010D}" srcOrd="2" destOrd="0" presId="urn:microsoft.com/office/officeart/2005/8/layout/vList3#1"/>
    <dgm:cxn modelId="{58ADAE77-3138-49BF-97EB-1951189296E6}" type="presParOf" srcId="{CE3F96E7-DD63-409E-92E9-57D2477B010D}" destId="{DC8F031C-3730-4E02-84B6-F14385260871}" srcOrd="0" destOrd="0" presId="urn:microsoft.com/office/officeart/2005/8/layout/vList3#1"/>
    <dgm:cxn modelId="{208537C8-64D5-4FB9-A072-C9BA377393B8}" type="presParOf" srcId="{CE3F96E7-DD63-409E-92E9-57D2477B010D}" destId="{7DD4A18C-065D-4807-8F08-9DFACBC858EF}" srcOrd="1" destOrd="0" presId="urn:microsoft.com/office/officeart/2005/8/layout/vList3#1"/>
    <dgm:cxn modelId="{FC512F41-7AB0-4769-9099-6ED8443DC919}" type="presParOf" srcId="{A23FFD64-C607-41D2-A6C7-2E91156D399B}" destId="{E4AFF7F0-8C67-43A9-A1DC-451CC98F1B63}" srcOrd="3" destOrd="0" presId="urn:microsoft.com/office/officeart/2005/8/layout/vList3#1"/>
    <dgm:cxn modelId="{B54EFED0-32A0-49A6-AEA0-BB64588903E3}" type="presParOf" srcId="{A23FFD64-C607-41D2-A6C7-2E91156D399B}" destId="{CF83945A-8B7A-49EC-811D-59F445EED4D0}" srcOrd="4" destOrd="0" presId="urn:microsoft.com/office/officeart/2005/8/layout/vList3#1"/>
    <dgm:cxn modelId="{F20775BB-EB41-4A13-B053-9205615A5586}" type="presParOf" srcId="{CF83945A-8B7A-49EC-811D-59F445EED4D0}" destId="{1902AB3A-9A01-4BCE-8446-D5329282022A}" srcOrd="0" destOrd="0" presId="urn:microsoft.com/office/officeart/2005/8/layout/vList3#1"/>
    <dgm:cxn modelId="{0B8AC3AF-1EC0-4BB9-9592-957011096741}" type="presParOf" srcId="{CF83945A-8B7A-49EC-811D-59F445EED4D0}" destId="{14F4BBF3-F746-4F15-AA68-F56D39332AB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VY_32_INOVACE_13_Podstatná jména-pád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A86F16F-C328-42BD-AF6E-90424BB180E2}">
      <dsp:nvSpPr>
        <dsp:cNvPr id="0" name=""/>
        <dsp:cNvSpPr/>
      </dsp:nvSpPr>
      <dsp:spPr>
        <a:xfrm rot="10800000">
          <a:off x="1719782" y="2450"/>
          <a:ext cx="5235236" cy="1604528"/>
        </a:xfrm>
        <a:prstGeom prst="homePlat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553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STOJÍ U TABULE.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U  ……....  ………. STOJÍ ?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U TABULE</a:t>
          </a:r>
          <a:endParaRPr lang="cs-CZ" sz="2600" kern="1200" dirty="0"/>
        </a:p>
      </dsp:txBody>
      <dsp:txXfrm rot="10800000">
        <a:off x="1719782" y="2450"/>
        <a:ext cx="5235236" cy="1604528"/>
      </dsp:txXfrm>
    </dsp:sp>
    <dsp:sp modelId="{B3BC75FB-4990-4F67-B087-268F018B41F2}">
      <dsp:nvSpPr>
        <dsp:cNvPr id="0" name=""/>
        <dsp:cNvSpPr/>
      </dsp:nvSpPr>
      <dsp:spPr>
        <a:xfrm>
          <a:off x="917517" y="2450"/>
          <a:ext cx="1604528" cy="1604528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4A18C-065D-4807-8F08-9DFACBC858EF}">
      <dsp:nvSpPr>
        <dsp:cNvPr id="0" name=""/>
        <dsp:cNvSpPr/>
      </dsp:nvSpPr>
      <dsp:spPr>
        <a:xfrm rot="10800000">
          <a:off x="1722451" y="2057671"/>
          <a:ext cx="5235236" cy="160452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553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SEDLA SI K DĚDEČKOVI.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KE ……….. ……… SI SEDLA ?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 DĚDEČKOVI</a:t>
          </a:r>
          <a:endParaRPr lang="cs-CZ" sz="2600" kern="1200" dirty="0"/>
        </a:p>
      </dsp:txBody>
      <dsp:txXfrm rot="10800000">
        <a:off x="1722451" y="2057671"/>
        <a:ext cx="5235236" cy="1604528"/>
      </dsp:txXfrm>
    </dsp:sp>
    <dsp:sp modelId="{DC8F031C-3730-4E02-84B6-F14385260871}">
      <dsp:nvSpPr>
        <dsp:cNvPr id="0" name=""/>
        <dsp:cNvSpPr/>
      </dsp:nvSpPr>
      <dsp:spPr>
        <a:xfrm>
          <a:off x="917517" y="2085943"/>
          <a:ext cx="1604528" cy="1604528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4BBF3-F746-4F15-AA68-F56D39332AB3}">
      <dsp:nvSpPr>
        <dsp:cNvPr id="0" name=""/>
        <dsp:cNvSpPr/>
      </dsp:nvSpPr>
      <dsp:spPr>
        <a:xfrm rot="10800000">
          <a:off x="1719782" y="4169436"/>
          <a:ext cx="5235236" cy="1604528"/>
        </a:xfrm>
        <a:prstGeom prst="homePlate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7553" tIns="99060" rIns="184912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MÁ RÁD AUTA.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………… ………… MÁ RÁD?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AUTA</a:t>
          </a:r>
          <a:endParaRPr lang="cs-CZ" sz="2600" kern="1200" dirty="0"/>
        </a:p>
      </dsp:txBody>
      <dsp:txXfrm rot="10800000">
        <a:off x="1719782" y="4169436"/>
        <a:ext cx="5235236" cy="1604528"/>
      </dsp:txXfrm>
    </dsp:sp>
    <dsp:sp modelId="{1902AB3A-9A01-4BCE-8446-D5329282022A}">
      <dsp:nvSpPr>
        <dsp:cNvPr id="0" name=""/>
        <dsp:cNvSpPr/>
      </dsp:nvSpPr>
      <dsp:spPr>
        <a:xfrm>
          <a:off x="917517" y="4169436"/>
          <a:ext cx="1604528" cy="1604528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028070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určeno pro 3.ročník </a:t>
            </a:r>
            <a:r>
              <a:rPr lang="cs-CZ" dirty="0" smtClean="0"/>
              <a:t>ZŠ. </a:t>
            </a:r>
            <a:r>
              <a:rPr lang="cs-CZ" dirty="0" smtClean="0"/>
              <a:t>Materiál využitelný pro práci na interaktivní tabuli.</a:t>
            </a:r>
          </a:p>
          <a:p>
            <a:r>
              <a:rPr lang="cs-CZ" dirty="0" smtClean="0"/>
              <a:t>Český </a:t>
            </a:r>
            <a:r>
              <a:rPr lang="cs-CZ" dirty="0" smtClean="0"/>
              <a:t>jazyk - pád </a:t>
            </a:r>
            <a:r>
              <a:rPr lang="cs-CZ" dirty="0" smtClean="0"/>
              <a:t>podstatných jmen </a:t>
            </a:r>
            <a:r>
              <a:rPr lang="cs-CZ" dirty="0" smtClean="0"/>
              <a:t>                     (1</a:t>
            </a:r>
            <a:r>
              <a:rPr lang="cs-CZ" dirty="0" smtClean="0"/>
              <a:t>.- </a:t>
            </a:r>
            <a:r>
              <a:rPr lang="cs-CZ" dirty="0" smtClean="0"/>
              <a:t>4.pád). </a:t>
            </a:r>
            <a:r>
              <a:rPr lang="cs-CZ" dirty="0" smtClean="0"/>
              <a:t>Doplňování pádových otázek.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1.PÁD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67973" y="1628800"/>
            <a:ext cx="4040188" cy="63976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</a:rPr>
              <a:t>KDO?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4980" y="2174274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TO JE</a:t>
            </a:r>
            <a:r>
              <a:rPr lang="cs-CZ" sz="2800" dirty="0" smtClean="0"/>
              <a:t> LÉKAŘ</a:t>
            </a:r>
            <a:endParaRPr lang="cs-CZ" dirty="0"/>
          </a:p>
          <a:p>
            <a:r>
              <a:rPr lang="cs-CZ" sz="2800" dirty="0" smtClean="0"/>
              <a:t>              </a:t>
            </a:r>
            <a:r>
              <a:rPr lang="cs-CZ" sz="3000" dirty="0" smtClean="0"/>
              <a:t>to je?</a:t>
            </a:r>
          </a:p>
          <a:p>
            <a:pPr marL="0" indent="0">
              <a:buNone/>
            </a:pPr>
            <a:endParaRPr lang="cs-CZ" sz="2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to je?                                                       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CO?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31672" y="2166741"/>
            <a:ext cx="4041775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TO JE </a:t>
            </a:r>
            <a:r>
              <a:rPr lang="cs-CZ" sz="2800" dirty="0" smtClean="0"/>
              <a:t>DŮM.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to je?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                        </a:t>
            </a:r>
            <a:r>
              <a:rPr lang="cs-CZ" sz="2800" dirty="0" smtClean="0"/>
              <a:t>  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673085" y="2622617"/>
            <a:ext cx="91440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876576" y="2671847"/>
            <a:ext cx="914400" cy="4572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94002" y="5617939"/>
            <a:ext cx="91440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587485" y="5617939"/>
            <a:ext cx="914400" cy="4572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735232" y="5668362"/>
            <a:ext cx="914400" cy="4572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754605" y="5668362"/>
            <a:ext cx="914400" cy="4572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ie\AppData\Local\Microsoft\Windows\Temporary Internet Files\Content.IE5\TPRVO6SH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139" y="3485521"/>
            <a:ext cx="2076932" cy="207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BPDZSJ6U\MP9002892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508" y="3978733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948264" y="5656523"/>
            <a:ext cx="792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t</a:t>
            </a:r>
            <a:r>
              <a:rPr lang="cs-CZ" sz="2000" dirty="0" smtClean="0"/>
              <a:t>o je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37166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12" grpId="0" animBg="1"/>
      <p:bldP spid="13" grpId="0" animBg="1"/>
      <p:bldP spid="14" grpId="0" animBg="1"/>
      <p:bldP spid="15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544195743"/>
              </p:ext>
            </p:extLst>
          </p:nvPr>
        </p:nvGraphicFramePr>
        <p:xfrm>
          <a:off x="611560" y="620688"/>
          <a:ext cx="7872536" cy="5776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Marie\AppData\Local\Microsoft\Windows\Temporary Internet Files\Content.IE5\TPRVO6SH\MC900334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9960" y="720510"/>
            <a:ext cx="152064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FQ3ROZS8\MC900024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0582" y="2890167"/>
            <a:ext cx="1570025" cy="135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BPDZSJ6U\MC90044173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0798" y="4498046"/>
            <a:ext cx="1098376" cy="109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FQ3ROZS8\MC90044174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6140" y="5211472"/>
            <a:ext cx="1098376" cy="109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96752"/>
            <a:ext cx="736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.PÁD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82627" y="1110394"/>
            <a:ext cx="1327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 ČEHO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840" y="3310699"/>
            <a:ext cx="736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3.PÁD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09573" y="3266455"/>
            <a:ext cx="1424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KOMU ČEMU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2252" y="5411756"/>
            <a:ext cx="736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4.PÁD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78807" y="5342817"/>
            <a:ext cx="1069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 CO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940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667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122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1.PÁD</vt:lpstr>
      <vt:lpstr>Snímek 4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34</cp:revision>
  <dcterms:created xsi:type="dcterms:W3CDTF">2011-06-20T10:40:08Z</dcterms:created>
  <dcterms:modified xsi:type="dcterms:W3CDTF">2012-07-03T17:29:33Z</dcterms:modified>
</cp:coreProperties>
</file>