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81294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7.5.2012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VY_32_INOVACE_01_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</a:t>
                      </a:r>
                      <a:r>
                        <a:rPr lang="cs-CZ" sz="2400" b="0" baseline="0" dirty="0" smtClean="0"/>
                        <a:t>porozuměním - </a:t>
                      </a:r>
                      <a:r>
                        <a:rPr lang="cs-CZ" sz="2400" b="0" baseline="0" dirty="0" smtClean="0"/>
                        <a:t>Perníková chaloupka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zivatel\AppData\Local\Microsoft\Windows\Temporary Internet Files\Content.IE5\RXZSZAZ7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375" y="234950"/>
            <a:ext cx="8572500" cy="680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300191" y="476672"/>
            <a:ext cx="2478683" cy="1580152"/>
          </a:xfrm>
          <a:prstGeom prst="wedgeEllipseCallou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Čtení </a:t>
            </a:r>
            <a:r>
              <a:rPr lang="cs-CZ" dirty="0" smtClean="0"/>
              <a:t>                             s </a:t>
            </a:r>
            <a:r>
              <a:rPr lang="cs-CZ" dirty="0" smtClean="0"/>
              <a:t>porozuměním.</a:t>
            </a:r>
          </a:p>
          <a:p>
            <a:pPr algn="ctr"/>
            <a:r>
              <a:rPr lang="cs-CZ" dirty="0" smtClean="0"/>
              <a:t>Perníková chaloupka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884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Poznej pohádku a vyškrtej písmena, která tam nepatří.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Mapařenka</a:t>
            </a:r>
            <a:r>
              <a:rPr lang="cs-CZ" dirty="0" smtClean="0"/>
              <a:t> a </a:t>
            </a:r>
            <a:r>
              <a:rPr lang="cs-CZ" dirty="0" err="1" smtClean="0"/>
              <a:t>Ječeníček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 err="1" smtClean="0"/>
              <a:t>jelidnom</a:t>
            </a:r>
            <a:r>
              <a:rPr lang="cs-CZ" dirty="0" smtClean="0"/>
              <a:t> </a:t>
            </a:r>
            <a:r>
              <a:rPr lang="cs-CZ" dirty="0" err="1" smtClean="0"/>
              <a:t>lepralese</a:t>
            </a:r>
            <a:r>
              <a:rPr lang="cs-CZ" dirty="0" smtClean="0"/>
              <a:t> </a:t>
            </a:r>
            <a:r>
              <a:rPr lang="cs-CZ" dirty="0" err="1" smtClean="0"/>
              <a:t>stáčila</a:t>
            </a:r>
            <a:r>
              <a:rPr lang="cs-CZ" dirty="0" smtClean="0"/>
              <a:t> </a:t>
            </a:r>
            <a:r>
              <a:rPr lang="cs-CZ" dirty="0" err="1" smtClean="0"/>
              <a:t>kuperníková</a:t>
            </a:r>
            <a:r>
              <a:rPr lang="cs-CZ" dirty="0" smtClean="0"/>
              <a:t> </a:t>
            </a:r>
            <a:r>
              <a:rPr lang="cs-CZ" dirty="0" err="1" smtClean="0"/>
              <a:t>chasaloupka</a:t>
            </a:r>
            <a:r>
              <a:rPr lang="cs-CZ" dirty="0" smtClean="0"/>
              <a:t>. </a:t>
            </a:r>
            <a:r>
              <a:rPr lang="cs-CZ" dirty="0" err="1" smtClean="0"/>
              <a:t>Bymudlela</a:t>
            </a:r>
            <a:r>
              <a:rPr lang="cs-CZ" dirty="0" smtClean="0"/>
              <a:t> </a:t>
            </a:r>
            <a:r>
              <a:rPr lang="cs-CZ" dirty="0" smtClean="0"/>
              <a:t>v ní </a:t>
            </a:r>
            <a:r>
              <a:rPr lang="cs-CZ" dirty="0" err="1" smtClean="0"/>
              <a:t>stapará</a:t>
            </a:r>
            <a:r>
              <a:rPr lang="cs-CZ" dirty="0" smtClean="0"/>
              <a:t> </a:t>
            </a:r>
            <a:r>
              <a:rPr lang="cs-CZ" dirty="0" err="1" smtClean="0"/>
              <a:t>bačibička</a:t>
            </a:r>
            <a:r>
              <a:rPr lang="cs-CZ" dirty="0" smtClean="0"/>
              <a:t>. </a:t>
            </a:r>
            <a:r>
              <a:rPr lang="cs-CZ" dirty="0" err="1" smtClean="0"/>
              <a:t>Jepadnou</a:t>
            </a:r>
            <a:r>
              <a:rPr lang="cs-CZ" dirty="0" smtClean="0"/>
              <a:t> </a:t>
            </a:r>
            <a:r>
              <a:rPr lang="cs-CZ" dirty="0" err="1" smtClean="0"/>
              <a:t>přišišel</a:t>
            </a:r>
            <a:r>
              <a:rPr lang="cs-CZ" dirty="0" smtClean="0"/>
              <a:t> </a:t>
            </a:r>
            <a:r>
              <a:rPr lang="cs-CZ" dirty="0" err="1" smtClean="0"/>
              <a:t>Ječeníček</a:t>
            </a:r>
            <a:r>
              <a:rPr lang="cs-CZ" dirty="0" smtClean="0"/>
              <a:t> </a:t>
            </a:r>
            <a:r>
              <a:rPr lang="cs-CZ" dirty="0" smtClean="0"/>
              <a:t>                                          a </a:t>
            </a:r>
            <a:r>
              <a:rPr lang="cs-CZ" dirty="0" err="1" smtClean="0"/>
              <a:t>Mapařenka</a:t>
            </a:r>
            <a:r>
              <a:rPr lang="cs-CZ" dirty="0" smtClean="0"/>
              <a:t>. </a:t>
            </a:r>
            <a:r>
              <a:rPr lang="cs-CZ" dirty="0" err="1" smtClean="0"/>
              <a:t>Ječeníček</a:t>
            </a:r>
            <a:r>
              <a:rPr lang="cs-CZ" dirty="0" smtClean="0"/>
              <a:t> </a:t>
            </a:r>
            <a:r>
              <a:rPr lang="cs-CZ" dirty="0" err="1" smtClean="0"/>
              <a:t>vymulezl</a:t>
            </a:r>
            <a:r>
              <a:rPr lang="cs-CZ" dirty="0" smtClean="0"/>
              <a:t> </a:t>
            </a:r>
            <a:r>
              <a:rPr lang="cs-CZ" dirty="0" smtClean="0"/>
              <a:t>                             na </a:t>
            </a:r>
            <a:r>
              <a:rPr lang="cs-CZ" dirty="0" err="1" smtClean="0"/>
              <a:t>střepuchu</a:t>
            </a:r>
            <a:r>
              <a:rPr lang="cs-CZ" dirty="0" smtClean="0"/>
              <a:t> a z </a:t>
            </a:r>
            <a:r>
              <a:rPr lang="cs-CZ" dirty="0" err="1" smtClean="0"/>
              <a:t>komípána</a:t>
            </a:r>
            <a:r>
              <a:rPr lang="cs-CZ" dirty="0" smtClean="0"/>
              <a:t> </a:t>
            </a:r>
            <a:r>
              <a:rPr lang="cs-CZ" dirty="0" err="1" smtClean="0"/>
              <a:t>zahučal</a:t>
            </a:r>
            <a:r>
              <a:rPr lang="cs-CZ" dirty="0" smtClean="0"/>
              <a:t> </a:t>
            </a:r>
            <a:r>
              <a:rPr lang="cs-CZ" dirty="0" err="1" smtClean="0"/>
              <a:t>loupapat</a:t>
            </a:r>
            <a:r>
              <a:rPr lang="cs-CZ" dirty="0" smtClean="0"/>
              <a:t> </a:t>
            </a:r>
            <a:r>
              <a:rPr lang="cs-CZ" dirty="0" err="1" smtClean="0"/>
              <a:t>perčuník</a:t>
            </a:r>
            <a:r>
              <a:rPr lang="cs-CZ" dirty="0" smtClean="0"/>
              <a:t>. </a:t>
            </a:r>
            <a:r>
              <a:rPr lang="cs-CZ" dirty="0" err="1" smtClean="0"/>
              <a:t>Bačibička</a:t>
            </a:r>
            <a:r>
              <a:rPr lang="cs-CZ" dirty="0" smtClean="0"/>
              <a:t> </a:t>
            </a:r>
            <a:r>
              <a:rPr lang="cs-CZ" dirty="0" smtClean="0"/>
              <a:t>ale </a:t>
            </a:r>
            <a:r>
              <a:rPr lang="cs-CZ" dirty="0" err="1" smtClean="0"/>
              <a:t>Mapařenku</a:t>
            </a:r>
            <a:r>
              <a:rPr lang="cs-CZ" dirty="0" smtClean="0"/>
              <a:t> a </a:t>
            </a:r>
            <a:r>
              <a:rPr lang="cs-CZ" dirty="0" err="1" smtClean="0"/>
              <a:t>Ječeníčka</a:t>
            </a:r>
            <a:r>
              <a:rPr lang="cs-CZ" dirty="0" smtClean="0"/>
              <a:t> </a:t>
            </a:r>
            <a:r>
              <a:rPr lang="cs-CZ" dirty="0" err="1" smtClean="0"/>
              <a:t>chykutila</a:t>
            </a:r>
            <a:r>
              <a:rPr lang="cs-CZ" dirty="0" smtClean="0"/>
              <a:t> a </a:t>
            </a:r>
            <a:r>
              <a:rPr lang="cs-CZ" dirty="0" err="1" smtClean="0"/>
              <a:t>chtěžila</a:t>
            </a:r>
            <a:r>
              <a:rPr lang="cs-CZ" dirty="0" smtClean="0"/>
              <a:t> je </a:t>
            </a:r>
            <a:r>
              <a:rPr lang="cs-CZ" dirty="0" err="1" smtClean="0"/>
              <a:t>ucupéci</a:t>
            </a:r>
            <a:r>
              <a:rPr lang="cs-CZ" dirty="0"/>
              <a:t> </a:t>
            </a:r>
            <a:r>
              <a:rPr lang="cs-CZ" dirty="0" smtClean="0"/>
              <a:t>v </a:t>
            </a:r>
            <a:r>
              <a:rPr lang="cs-CZ" dirty="0" err="1" smtClean="0"/>
              <a:t>pečici</a:t>
            </a:r>
            <a:r>
              <a:rPr lang="cs-CZ" dirty="0" smtClean="0"/>
              <a:t>. </a:t>
            </a:r>
            <a:r>
              <a:rPr lang="cs-CZ" dirty="0" err="1" smtClean="0"/>
              <a:t>Děkuti</a:t>
            </a:r>
            <a:r>
              <a:rPr lang="cs-CZ" dirty="0" smtClean="0"/>
              <a:t> ale </a:t>
            </a:r>
            <a:r>
              <a:rPr lang="cs-CZ" dirty="0" err="1" smtClean="0"/>
              <a:t>utepekly</a:t>
            </a:r>
            <a:r>
              <a:rPr lang="cs-CZ" dirty="0" smtClean="0"/>
              <a:t> a </a:t>
            </a:r>
            <a:r>
              <a:rPr lang="cs-CZ" dirty="0" err="1" smtClean="0"/>
              <a:t>bačibička</a:t>
            </a:r>
            <a:r>
              <a:rPr lang="cs-CZ" dirty="0" smtClean="0"/>
              <a:t> je </a:t>
            </a:r>
            <a:r>
              <a:rPr lang="cs-CZ" dirty="0" err="1" smtClean="0"/>
              <a:t>nekuchytila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10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Určitě jste poznali pohádku.</a:t>
            </a:r>
          </a:p>
          <a:p>
            <a:r>
              <a:rPr lang="cs-CZ" dirty="0" smtClean="0"/>
              <a:t>Jak se pohádka jmenovala?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Pařezová chaloupka.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Perníková chaloupka.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Došková chaloupka.                                          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Uzivatel\AppData\Local\Microsoft\Windows\Temporary Internet Files\Content.IE5\I7FV7JNI\MC90043977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4944"/>
            <a:ext cx="2887216" cy="288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770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 rot="10800000" flipV="1">
            <a:off x="-2" y="1484784"/>
            <a:ext cx="8604449" cy="4597547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Vyber, které lesní plody sbírali Mařenka a Jeníček v lese.</a:t>
            </a:r>
          </a:p>
          <a:p>
            <a:endParaRPr lang="cs-CZ" dirty="0"/>
          </a:p>
          <a:p>
            <a:r>
              <a:rPr lang="cs-CZ" dirty="0" smtClean="0"/>
              <a:t>m-----                                 b------</a:t>
            </a:r>
          </a:p>
          <a:p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-----                                    h----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E6MBJ7HL\MP9003137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996952"/>
            <a:ext cx="2121123" cy="138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7WRIA0WA\MP9003878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3003" y="2708920"/>
            <a:ext cx="1597373" cy="223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PJ90FPQN\MP9004304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7237" y="4653136"/>
            <a:ext cx="178064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E6MBJ7HL\MC900411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94198"/>
            <a:ext cx="1729653" cy="156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946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eřaď věty a napiš je.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Ježibaba je chtěla vykrmit.</a:t>
            </a:r>
          </a:p>
          <a:p>
            <a:r>
              <a:rPr lang="cs-CZ" dirty="0" smtClean="0"/>
              <a:t>Př</a:t>
            </a:r>
            <a:r>
              <a:rPr lang="cs-CZ" dirty="0"/>
              <a:t>i</a:t>
            </a:r>
            <a:r>
              <a:rPr lang="cs-CZ" dirty="0" smtClean="0"/>
              <a:t>šly k perníkové chaloupce.</a:t>
            </a:r>
          </a:p>
          <a:p>
            <a:r>
              <a:rPr lang="cs-CZ" dirty="0" smtClean="0"/>
              <a:t>Dět</a:t>
            </a:r>
            <a:r>
              <a:rPr lang="cs-CZ" dirty="0"/>
              <a:t>i</a:t>
            </a:r>
            <a:r>
              <a:rPr lang="cs-CZ" dirty="0" smtClean="0"/>
              <a:t> však z chaloupk</a:t>
            </a:r>
            <a:r>
              <a:rPr lang="cs-CZ" dirty="0"/>
              <a:t>y</a:t>
            </a:r>
            <a:r>
              <a:rPr lang="cs-CZ" dirty="0" smtClean="0"/>
              <a:t> utekly domů.</a:t>
            </a:r>
          </a:p>
          <a:p>
            <a:r>
              <a:rPr lang="cs-CZ" dirty="0" smtClean="0"/>
              <a:t>Dět</a:t>
            </a:r>
            <a:r>
              <a:rPr lang="cs-CZ" dirty="0"/>
              <a:t>i</a:t>
            </a:r>
            <a:r>
              <a:rPr lang="cs-CZ" dirty="0" smtClean="0"/>
              <a:t> se ztratily v lese.</a:t>
            </a:r>
          </a:p>
          <a:p>
            <a:r>
              <a:rPr lang="cs-CZ" dirty="0" smtClean="0"/>
              <a:t>V chaloupce u lesa </a:t>
            </a:r>
            <a:r>
              <a:rPr lang="cs-CZ" smtClean="0"/>
              <a:t>bydlel tatínek </a:t>
            </a:r>
            <a:r>
              <a:rPr lang="cs-CZ" dirty="0" smtClean="0"/>
              <a:t>se dvěma dětmi.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93916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/>
              <a:t>Citace: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r>
              <a:rPr lang="cs-CZ" dirty="0"/>
              <a:t>HORNÍK, Ladislav. </a:t>
            </a:r>
            <a:r>
              <a:rPr lang="cs-CZ" i="1" dirty="0"/>
              <a:t>Sbírka úloh z českého jazyka pro prvňáky</a:t>
            </a:r>
            <a:r>
              <a:rPr lang="cs-CZ" dirty="0"/>
              <a:t>. Olomouc: </a:t>
            </a:r>
            <a:r>
              <a:rPr lang="cs-CZ" dirty="0" err="1"/>
              <a:t>Pansofia</a:t>
            </a:r>
            <a:r>
              <a:rPr lang="cs-CZ" dirty="0"/>
              <a:t>, 1993, ISBN 80-85804-00-X. </a:t>
            </a: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Lekce slouží k rozvoji čtenářské gramotnosti, správnému řazení vět.</a:t>
            </a:r>
          </a:p>
        </p:txBody>
      </p:sp>
    </p:spTree>
    <p:extLst>
      <p:ext uri="{BB962C8B-B14F-4D97-AF65-F5344CB8AC3E}">
        <p14:creationId xmlns:p14="http://schemas.microsoft.com/office/powerpoint/2010/main" xmlns="" val="24364349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239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Poznej pohádku a vyškrtej písmena, která tam nepatří.</vt:lpstr>
      <vt:lpstr>Snímek 4</vt:lpstr>
      <vt:lpstr>Snímek 5</vt:lpstr>
      <vt:lpstr> Seřaď věty a napiš je.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61</cp:revision>
  <dcterms:created xsi:type="dcterms:W3CDTF">2011-12-27T20:15:32Z</dcterms:created>
  <dcterms:modified xsi:type="dcterms:W3CDTF">2012-07-04T05:53:31Z</dcterms:modified>
</cp:coreProperties>
</file>