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4.7.2012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,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48679"/>
            <a:ext cx="7186807" cy="175589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9619864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Dana</a:t>
                      </a:r>
                      <a:r>
                        <a:rPr lang="cs-CZ" sz="2400" baseline="0" dirty="0" smtClean="0"/>
                        <a:t> Bednářová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14.5.2012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</a:t>
                      </a:r>
                      <a:r>
                        <a:rPr lang="cs-CZ" sz="2400" b="1" smtClean="0"/>
                        <a:t>: </a:t>
                      </a:r>
                      <a:r>
                        <a:rPr lang="cs-CZ" sz="2400" smtClean="0"/>
                        <a:t>VY_32_INOVACE_03_</a:t>
                      </a:r>
                      <a:r>
                        <a:rPr lang="cs-CZ" sz="2400" baseline="0" smtClean="0"/>
                        <a:t>Český </a:t>
                      </a:r>
                      <a:r>
                        <a:rPr lang="cs-CZ" sz="2400" baseline="0" dirty="0" smtClean="0"/>
                        <a:t>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Čtení</a:t>
                      </a:r>
                      <a:r>
                        <a:rPr lang="cs-CZ" sz="2400" b="0" baseline="0" dirty="0" smtClean="0"/>
                        <a:t> s </a:t>
                      </a:r>
                      <a:r>
                        <a:rPr lang="cs-CZ" sz="2400" b="0" baseline="0" dirty="0" smtClean="0"/>
                        <a:t>porozuměním – Hrnečku, </a:t>
                      </a:r>
                      <a:r>
                        <a:rPr lang="cs-CZ" sz="2400" b="0" baseline="0" dirty="0" smtClean="0"/>
                        <a:t>vař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="0" baseline="0" dirty="0" smtClean="0"/>
                        <a:t>1.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FFC000"/>
                </a:solidFill>
              </a:rPr>
              <a:t>Povídám, povídám pohádku, zamotanou a pozpátku.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363272" cy="4569371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cs-CZ" dirty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Uzivatel\AppData\Local\Microsoft\Windows\Temporary Internet Files\Content.IE5\I7FV7JNI\MP9004491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403" y="1729988"/>
            <a:ext cx="5222829" cy="414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ný popisek 3"/>
          <p:cNvSpPr/>
          <p:nvPr/>
        </p:nvSpPr>
        <p:spPr>
          <a:xfrm>
            <a:off x="5076056" y="1729987"/>
            <a:ext cx="2736304" cy="1278235"/>
          </a:xfrm>
          <a:prstGeom prst="wedgeEllipseCallou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Čtení </a:t>
            </a:r>
            <a:r>
              <a:rPr lang="cs-CZ" smtClean="0"/>
              <a:t>s porozuměním.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267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Poznej pohádku a vyškrtej písmena, která do textu nepatří.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</a:t>
            </a:r>
            <a:r>
              <a:rPr lang="cs-CZ" dirty="0" err="1" smtClean="0"/>
              <a:t>vsipa</a:t>
            </a:r>
            <a:r>
              <a:rPr lang="cs-CZ" dirty="0" smtClean="0"/>
              <a:t> </a:t>
            </a:r>
            <a:r>
              <a:rPr lang="cs-CZ" dirty="0" err="1" smtClean="0"/>
              <a:t>žimala</a:t>
            </a:r>
            <a:r>
              <a:rPr lang="cs-CZ" dirty="0" smtClean="0"/>
              <a:t> </a:t>
            </a:r>
            <a:r>
              <a:rPr lang="cs-CZ" dirty="0" err="1" smtClean="0"/>
              <a:t>vdoluva</a:t>
            </a:r>
            <a:r>
              <a:rPr lang="cs-CZ" dirty="0" smtClean="0"/>
              <a:t> a ta </a:t>
            </a:r>
            <a:r>
              <a:rPr lang="cs-CZ" dirty="0" err="1" smtClean="0"/>
              <a:t>měšola</a:t>
            </a:r>
            <a:r>
              <a:rPr lang="cs-CZ" dirty="0" smtClean="0"/>
              <a:t> </a:t>
            </a:r>
            <a:r>
              <a:rPr lang="cs-CZ" dirty="0" err="1" smtClean="0"/>
              <a:t>dceloru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Dcelara</a:t>
            </a:r>
            <a:r>
              <a:rPr lang="cs-CZ" dirty="0" smtClean="0"/>
              <a:t> šla do </a:t>
            </a:r>
            <a:r>
              <a:rPr lang="cs-CZ" dirty="0" err="1" smtClean="0"/>
              <a:t>lemasa</a:t>
            </a:r>
            <a:r>
              <a:rPr lang="cs-CZ" dirty="0" smtClean="0"/>
              <a:t> na </a:t>
            </a:r>
            <a:r>
              <a:rPr lang="cs-CZ" dirty="0" err="1" smtClean="0"/>
              <a:t>jakuhody</a:t>
            </a:r>
            <a:r>
              <a:rPr lang="cs-CZ" dirty="0" smtClean="0"/>
              <a:t>, aby </a:t>
            </a:r>
            <a:r>
              <a:rPr lang="cs-CZ" dirty="0" err="1" smtClean="0"/>
              <a:t>měruly</a:t>
            </a:r>
            <a:r>
              <a:rPr lang="cs-CZ" dirty="0" smtClean="0"/>
              <a:t> co k </a:t>
            </a:r>
            <a:r>
              <a:rPr lang="cs-CZ" dirty="0" err="1" smtClean="0"/>
              <a:t>oběmodu</a:t>
            </a:r>
            <a:r>
              <a:rPr lang="cs-CZ" dirty="0" smtClean="0"/>
              <a:t>. V </a:t>
            </a:r>
            <a:r>
              <a:rPr lang="cs-CZ" dirty="0" err="1" smtClean="0"/>
              <a:t>ledose</a:t>
            </a:r>
            <a:r>
              <a:rPr lang="cs-CZ" dirty="0" smtClean="0"/>
              <a:t> se </a:t>
            </a:r>
            <a:r>
              <a:rPr lang="cs-CZ" dirty="0" err="1" smtClean="0"/>
              <a:t>rozludělila</a:t>
            </a:r>
            <a:r>
              <a:rPr lang="cs-CZ" dirty="0" smtClean="0"/>
              <a:t> o </a:t>
            </a:r>
            <a:r>
              <a:rPr lang="cs-CZ" dirty="0" err="1" smtClean="0"/>
              <a:t>posvulední</a:t>
            </a:r>
            <a:r>
              <a:rPr lang="cs-CZ" dirty="0" smtClean="0"/>
              <a:t> </a:t>
            </a:r>
            <a:r>
              <a:rPr lang="cs-CZ" dirty="0" err="1" smtClean="0"/>
              <a:t>kouvasek</a:t>
            </a:r>
            <a:r>
              <a:rPr lang="cs-CZ" dirty="0" smtClean="0"/>
              <a:t> </a:t>
            </a:r>
            <a:r>
              <a:rPr lang="cs-CZ" dirty="0" err="1" smtClean="0"/>
              <a:t>chlemiba</a:t>
            </a:r>
            <a:r>
              <a:rPr lang="cs-CZ" dirty="0" smtClean="0"/>
              <a:t> s </a:t>
            </a:r>
            <a:r>
              <a:rPr lang="cs-CZ" dirty="0" err="1" smtClean="0"/>
              <a:t>žerubračkou</a:t>
            </a:r>
            <a:r>
              <a:rPr lang="cs-CZ" dirty="0" smtClean="0"/>
              <a:t>. </a:t>
            </a:r>
            <a:r>
              <a:rPr lang="cs-CZ" dirty="0" err="1" smtClean="0"/>
              <a:t>Stabuřenka</a:t>
            </a:r>
            <a:r>
              <a:rPr lang="cs-CZ" dirty="0" smtClean="0"/>
              <a:t> jí </a:t>
            </a:r>
            <a:r>
              <a:rPr lang="cs-CZ" dirty="0" err="1" smtClean="0"/>
              <a:t>damarovala</a:t>
            </a:r>
            <a:r>
              <a:rPr lang="cs-CZ" dirty="0" smtClean="0"/>
              <a:t> </a:t>
            </a:r>
            <a:r>
              <a:rPr lang="cs-CZ" dirty="0" err="1" smtClean="0"/>
              <a:t>hrjuneček</a:t>
            </a:r>
            <a:r>
              <a:rPr lang="cs-CZ" dirty="0" smtClean="0"/>
              <a:t> a </a:t>
            </a:r>
            <a:r>
              <a:rPr lang="cs-CZ" dirty="0" err="1" smtClean="0"/>
              <a:t>taduké</a:t>
            </a:r>
            <a:r>
              <a:rPr lang="cs-CZ" dirty="0" smtClean="0"/>
              <a:t> jí </a:t>
            </a:r>
            <a:r>
              <a:rPr lang="cs-CZ" dirty="0" err="1" smtClean="0"/>
              <a:t>dabila</a:t>
            </a:r>
            <a:r>
              <a:rPr lang="cs-CZ" dirty="0" smtClean="0"/>
              <a:t> </a:t>
            </a:r>
            <a:r>
              <a:rPr lang="cs-CZ" dirty="0" err="1" smtClean="0"/>
              <a:t>rabedu</a:t>
            </a:r>
            <a:r>
              <a:rPr lang="cs-CZ" dirty="0" smtClean="0"/>
              <a:t>. </a:t>
            </a:r>
            <a:r>
              <a:rPr lang="cs-CZ" dirty="0" err="1" smtClean="0"/>
              <a:t>Hrlaneček</a:t>
            </a:r>
            <a:r>
              <a:rPr lang="cs-CZ" dirty="0" smtClean="0"/>
              <a:t> </a:t>
            </a:r>
            <a:r>
              <a:rPr lang="cs-CZ" dirty="0" err="1" smtClean="0"/>
              <a:t>uvamuřil</a:t>
            </a:r>
            <a:r>
              <a:rPr lang="cs-CZ" dirty="0" smtClean="0"/>
              <a:t> </a:t>
            </a:r>
            <a:r>
              <a:rPr lang="cs-CZ" dirty="0" err="1" smtClean="0"/>
              <a:t>todelik</a:t>
            </a:r>
            <a:r>
              <a:rPr lang="cs-CZ" dirty="0" smtClean="0"/>
              <a:t> kadoše. že se obě </a:t>
            </a:r>
            <a:r>
              <a:rPr lang="cs-CZ" dirty="0" err="1" smtClean="0"/>
              <a:t>dolima</a:t>
            </a:r>
            <a:r>
              <a:rPr lang="cs-CZ" dirty="0" smtClean="0"/>
              <a:t> </a:t>
            </a:r>
            <a:r>
              <a:rPr lang="cs-CZ" dirty="0" err="1" smtClean="0"/>
              <a:t>nalujedly</a:t>
            </a:r>
            <a:r>
              <a:rPr lang="cs-CZ" dirty="0" smtClean="0"/>
              <a:t> a </a:t>
            </a:r>
            <a:r>
              <a:rPr lang="cs-CZ" dirty="0" err="1" smtClean="0"/>
              <a:t>nekoměly</a:t>
            </a:r>
            <a:r>
              <a:rPr lang="cs-CZ" dirty="0" smtClean="0"/>
              <a:t> hlad.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Další pohádku tu máš,</a:t>
            </a:r>
          </a:p>
          <a:p>
            <a:pPr marL="0" indent="0">
              <a:buNone/>
            </a:pPr>
            <a:r>
              <a:rPr lang="cs-CZ" dirty="0" smtClean="0"/>
              <a:t>   jmenuje se: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Popelka.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smtClean="0"/>
              <a:t>Hrnečku, </a:t>
            </a:r>
            <a:r>
              <a:rPr lang="cs-CZ" dirty="0" smtClean="0"/>
              <a:t>vař.</a:t>
            </a:r>
          </a:p>
          <a:p>
            <a:pPr marL="0" indent="0">
              <a:buNone/>
            </a:pPr>
            <a:r>
              <a:rPr lang="cs-CZ" dirty="0" smtClean="0"/>
              <a:t>   O Budulínkovi.</a:t>
            </a:r>
          </a:p>
        </p:txBody>
      </p:sp>
      <p:pic>
        <p:nvPicPr>
          <p:cNvPr id="1027" name="Picture 3" descr="C:\Users\pc\AppData\Local\Microsoft\Windows\Temporary Internet Files\Content.IE5\T4UEHCMQ\MC90023062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870626"/>
            <a:ext cx="2012502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407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Vyber</a:t>
            </a:r>
            <a:r>
              <a:rPr lang="cs-CZ" dirty="0" smtClean="0">
                <a:solidFill>
                  <a:srgbClr val="C00000"/>
                </a:solidFill>
              </a:rPr>
              <a:t>, které </a:t>
            </a:r>
            <a:r>
              <a:rPr lang="cs-CZ" dirty="0" smtClean="0">
                <a:solidFill>
                  <a:srgbClr val="C00000"/>
                </a:solidFill>
              </a:rPr>
              <a:t>lesní plody sbírala dcera </a:t>
            </a:r>
            <a:r>
              <a:rPr lang="cs-CZ" dirty="0" smtClean="0">
                <a:solidFill>
                  <a:srgbClr val="C00000"/>
                </a:solidFill>
              </a:rPr>
              <a:t/>
            </a:r>
            <a:br>
              <a:rPr lang="cs-CZ" dirty="0" smtClean="0">
                <a:solidFill>
                  <a:srgbClr val="C00000"/>
                </a:solidFill>
              </a:rPr>
            </a:br>
            <a:r>
              <a:rPr lang="cs-CZ" dirty="0" smtClean="0">
                <a:solidFill>
                  <a:srgbClr val="C00000"/>
                </a:solidFill>
              </a:rPr>
              <a:t>v </a:t>
            </a:r>
            <a:r>
              <a:rPr lang="cs-CZ" dirty="0" smtClean="0">
                <a:solidFill>
                  <a:srgbClr val="C00000"/>
                </a:solidFill>
              </a:rPr>
              <a:t>lese.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3" y="1484785"/>
            <a:ext cx="10799585" cy="3877973"/>
          </a:xfrm>
        </p:spPr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b</a:t>
            </a:r>
            <a:r>
              <a:rPr lang="cs-CZ" dirty="0" smtClean="0"/>
              <a:t>orůvky                                  </a:t>
            </a:r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maliny                                    jahody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</a:t>
            </a:r>
            <a:endParaRPr lang="cs-CZ" dirty="0"/>
          </a:p>
        </p:txBody>
      </p:sp>
      <p:pic>
        <p:nvPicPr>
          <p:cNvPr id="1027" name="Picture 3" descr="C:\Users\Uzivatel\AppData\Local\Microsoft\Windows\Temporary Internet Files\Content.IE5\AQ26FH4L\MC900436901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62880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zivatel\AppData\Local\Microsoft\Windows\Temporary Internet Files\Content.IE5\M2OFMAGO\MC900436899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852936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zivatel\AppData\Local\Microsoft\Windows\Temporary Internet Files\Content.IE5\AQ26FH4L\MC9004238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997325"/>
            <a:ext cx="1765300" cy="1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9801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Přečti si celou pohádku. Z nabídky slov vyber slovo a dopiš ho správně do vět.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/>
          <a:lstStyle/>
          <a:p>
            <a:r>
              <a:rPr lang="cs-CZ" dirty="0" smtClean="0"/>
              <a:t>Když odešla jednou dcera na </a:t>
            </a:r>
            <a:r>
              <a:rPr lang="cs-CZ" dirty="0" smtClean="0"/>
              <a:t>___, dostala </a:t>
            </a:r>
            <a:r>
              <a:rPr lang="cs-CZ" dirty="0" smtClean="0"/>
              <a:t>matka chuť na ____._______ jí přetekl, protože zapomněla kouzelná slovíčka. Kaše se valila _______. Lidé nemohli domů, protože kaše zavalila celou _______.  _____ se naštěstí vrátila a hrneček zastavila.</a:t>
            </a:r>
          </a:p>
          <a:p>
            <a:endParaRPr lang="cs-CZ" dirty="0"/>
          </a:p>
          <a:p>
            <a:r>
              <a:rPr lang="cs-CZ" dirty="0">
                <a:solidFill>
                  <a:srgbClr val="C00000"/>
                </a:solidFill>
              </a:rPr>
              <a:t>h</a:t>
            </a:r>
            <a:r>
              <a:rPr lang="cs-CZ" dirty="0" smtClean="0">
                <a:solidFill>
                  <a:srgbClr val="C00000"/>
                </a:solidFill>
              </a:rPr>
              <a:t>rneček</a:t>
            </a:r>
            <a:r>
              <a:rPr lang="cs-CZ" dirty="0" smtClean="0"/>
              <a:t>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FFFF00"/>
                </a:solidFill>
              </a:rPr>
              <a:t>trh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92D050"/>
                </a:solidFill>
              </a:rPr>
              <a:t>dcera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00B050"/>
                </a:solidFill>
              </a:rPr>
              <a:t>kaši </a:t>
            </a:r>
            <a:r>
              <a:rPr lang="cs-CZ" dirty="0" smtClean="0"/>
              <a:t>– </a:t>
            </a:r>
            <a:r>
              <a:rPr lang="cs-CZ" dirty="0" smtClean="0">
                <a:solidFill>
                  <a:srgbClr val="7030A0"/>
                </a:solidFill>
              </a:rPr>
              <a:t>silnici </a:t>
            </a:r>
            <a:r>
              <a:rPr lang="cs-CZ" dirty="0" smtClean="0"/>
              <a:t>- vesnicí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429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Zdroj:</a:t>
            </a:r>
          </a:p>
          <a:p>
            <a:r>
              <a:rPr lang="cs-CZ" dirty="0" smtClean="0"/>
              <a:t>Vlastní tvorba.</a:t>
            </a:r>
          </a:p>
          <a:p>
            <a:r>
              <a:rPr lang="cs-CZ" dirty="0" smtClean="0">
                <a:hlinkClick r:id="rId2"/>
              </a:rPr>
              <a:t>www.office.microsoft.com</a:t>
            </a:r>
            <a:r>
              <a:rPr lang="cs-CZ" dirty="0" smtClean="0"/>
              <a:t> </a:t>
            </a:r>
          </a:p>
          <a:p>
            <a:r>
              <a:rPr lang="cs-CZ" dirty="0"/>
              <a:t>FUKANOVÁ, Jaroslava; GERŽOVÁ, Miroslava. </a:t>
            </a:r>
            <a:r>
              <a:rPr lang="cs-CZ" i="1" dirty="0"/>
              <a:t>Český jazyk 2 Nově</a:t>
            </a:r>
            <a:r>
              <a:rPr lang="cs-CZ" dirty="0"/>
              <a:t>. Brno: Nová škola, 2006, ISBN 80-7289-077-8</a:t>
            </a:r>
            <a:r>
              <a:rPr lang="cs-CZ" dirty="0" smtClean="0"/>
              <a:t>.</a:t>
            </a:r>
            <a:r>
              <a:rPr lang="cs-CZ" dirty="0"/>
              <a:t> </a:t>
            </a:r>
            <a:endParaRPr lang="cs-CZ" dirty="0" smtClean="0"/>
          </a:p>
          <a:p>
            <a:r>
              <a:rPr lang="cs-CZ" dirty="0" smtClean="0"/>
              <a:t>Anotace:</a:t>
            </a:r>
          </a:p>
          <a:p>
            <a:pPr marL="0" indent="0">
              <a:buNone/>
            </a:pPr>
            <a:r>
              <a:rPr lang="cs-CZ" smtClean="0"/>
              <a:t>    Lekce </a:t>
            </a:r>
            <a:r>
              <a:rPr lang="cs-CZ" dirty="0" smtClean="0"/>
              <a:t>slouží k rozvoji čtenářské gramotnosti.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726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</TotalTime>
  <Words>271</Words>
  <Application>Microsoft Office PowerPoint</Application>
  <PresentationFormat>Předvádění na obrazovce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,</vt:lpstr>
      <vt:lpstr>Povídám, povídám pohádku, zamotanou a pozpátku.</vt:lpstr>
      <vt:lpstr>Poznej pohádku a vyškrtej písmena, která do textu nepatří.</vt:lpstr>
      <vt:lpstr>Prezentace aplikace PowerPoint</vt:lpstr>
      <vt:lpstr>Vyber, které lesní plody sbírala dcera  v lese.</vt:lpstr>
      <vt:lpstr>Přečti si celou pohádku. Z nabídky slov vyber slovo a dopiš ho správně do vět.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Učitel</cp:lastModifiedBy>
  <cp:revision>64</cp:revision>
  <dcterms:created xsi:type="dcterms:W3CDTF">2011-12-27T20:15:32Z</dcterms:created>
  <dcterms:modified xsi:type="dcterms:W3CDTF">2012-07-04T05:46:57Z</dcterms:modified>
</cp:coreProperties>
</file>