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o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9342986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21.5.2012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VY_32_INOVACE_04_</a:t>
                      </a:r>
                      <a:r>
                        <a:rPr lang="cs-CZ" sz="2400" baseline="0" dirty="0" smtClean="0"/>
                        <a:t>Český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Čtení</a:t>
                      </a:r>
                      <a:r>
                        <a:rPr lang="cs-CZ" sz="2400" b="0" baseline="0" dirty="0" smtClean="0"/>
                        <a:t> s </a:t>
                      </a:r>
                      <a:r>
                        <a:rPr lang="cs-CZ" sz="2400" b="0" baseline="0" dirty="0" smtClean="0"/>
                        <a:t>porozuměním - </a:t>
                      </a:r>
                      <a:r>
                        <a:rPr lang="cs-CZ" sz="2400" b="0" baseline="0" dirty="0" smtClean="0"/>
                        <a:t>Byl jednou jeden král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Povídám, povídám pohádku, zamotanou a pozpátku.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4569371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Users\Uzivatel\AppData\Local\Microsoft\Windows\Temporary Internet Files\Content.IE5\I7FV7JNI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5222829" cy="4143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427984" y="1729986"/>
            <a:ext cx="2736304" cy="1278235"/>
          </a:xfrm>
          <a:prstGeom prst="wedgeEllipse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Čtení s porozuměním. Byl jednou jeden král.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671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Byl jednou jeden král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 jednou jeden král.</a:t>
            </a:r>
          </a:p>
          <a:p>
            <a:r>
              <a:rPr lang="cs-CZ" dirty="0" smtClean="0"/>
              <a:t>A jak to bylo dál?</a:t>
            </a:r>
          </a:p>
          <a:p>
            <a:r>
              <a:rPr lang="cs-CZ" dirty="0" smtClean="0"/>
              <a:t>Všecko už popletlo se.</a:t>
            </a:r>
          </a:p>
          <a:p>
            <a:r>
              <a:rPr lang="cs-CZ" dirty="0" smtClean="0"/>
              <a:t>A tak ten jeden král</a:t>
            </a:r>
          </a:p>
          <a:p>
            <a:r>
              <a:rPr lang="cs-CZ" dirty="0"/>
              <a:t>c</a:t>
            </a:r>
            <a:r>
              <a:rPr lang="cs-CZ" dirty="0" smtClean="0"/>
              <a:t>elý den v hradu spal</a:t>
            </a:r>
          </a:p>
          <a:p>
            <a:r>
              <a:rPr lang="cs-CZ" dirty="0"/>
              <a:t>n</a:t>
            </a:r>
            <a:r>
              <a:rPr lang="cs-CZ" dirty="0" smtClean="0"/>
              <a:t>ebo se šťoural v nose.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7QDAA0T0\MC9004116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93900"/>
            <a:ext cx="2627139" cy="3560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508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Byl jednou jeden hrad.</a:t>
            </a:r>
          </a:p>
          <a:p>
            <a:r>
              <a:rPr lang="cs-CZ" dirty="0" smtClean="0"/>
              <a:t>Na vršku stál a spad.</a:t>
            </a:r>
          </a:p>
          <a:p>
            <a:r>
              <a:rPr lang="cs-CZ" dirty="0" smtClean="0"/>
              <a:t>Asi měl dlouhou chvíli.</a:t>
            </a:r>
          </a:p>
          <a:p>
            <a:r>
              <a:rPr lang="cs-CZ" dirty="0" smtClean="0"/>
              <a:t>Střepy pak sebrali,</a:t>
            </a:r>
          </a:p>
          <a:p>
            <a:r>
              <a:rPr lang="cs-CZ" dirty="0"/>
              <a:t>d</a:t>
            </a:r>
            <a:r>
              <a:rPr lang="cs-CZ" dirty="0" smtClean="0"/>
              <a:t>o rance svázali</a:t>
            </a:r>
          </a:p>
          <a:p>
            <a:r>
              <a:rPr lang="cs-CZ" dirty="0"/>
              <a:t>a</a:t>
            </a:r>
            <a:r>
              <a:rPr lang="cs-CZ" dirty="0" smtClean="0"/>
              <a:t> někde zahodili.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Uzivatel\AppData\Local\Microsoft\Windows\Temporary Internet Files\Content.IE5\M2OFMAGO\MP9002554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6138" y="2306638"/>
            <a:ext cx="24193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228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Byl jednou jeden drak</a:t>
            </a:r>
          </a:p>
          <a:p>
            <a:r>
              <a:rPr lang="cs-CZ" dirty="0"/>
              <a:t>a</a:t>
            </a:r>
            <a:r>
              <a:rPr lang="cs-CZ" dirty="0" smtClean="0"/>
              <a:t> jak to bylo pak?</a:t>
            </a:r>
          </a:p>
          <a:p>
            <a:r>
              <a:rPr lang="cs-CZ" dirty="0" smtClean="0"/>
              <a:t>Nikdo se nechlubí.</a:t>
            </a:r>
          </a:p>
          <a:p>
            <a:r>
              <a:rPr lang="cs-CZ" dirty="0" smtClean="0"/>
              <a:t>A tak se nepochlubí.</a:t>
            </a:r>
          </a:p>
          <a:p>
            <a:r>
              <a:rPr lang="cs-CZ" dirty="0" smtClean="0"/>
              <a:t>A tak teď ve sluji</a:t>
            </a:r>
          </a:p>
          <a:p>
            <a:r>
              <a:rPr lang="cs-CZ" dirty="0"/>
              <a:t>k</a:t>
            </a:r>
            <a:r>
              <a:rPr lang="cs-CZ" dirty="0" smtClean="0"/>
              <a:t>lejí a hubují</a:t>
            </a:r>
          </a:p>
          <a:p>
            <a:r>
              <a:rPr lang="cs-CZ" dirty="0"/>
              <a:t>p</a:t>
            </a:r>
            <a:r>
              <a:rPr lang="cs-CZ" dirty="0" smtClean="0"/>
              <a:t>řemnohé jeho huby.</a:t>
            </a:r>
            <a:endParaRPr lang="cs-CZ" dirty="0"/>
          </a:p>
        </p:txBody>
      </p:sp>
      <p:pic>
        <p:nvPicPr>
          <p:cNvPr id="3074" name="Picture 2" descr="C:\Users\Uzivatel\AppData\Local\Microsoft\Windows\Temporary Internet Files\Content.IE5\7QDAA0T0\MC9003871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60848"/>
            <a:ext cx="3050084" cy="3050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239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C00000"/>
                </a:solidFill>
              </a:rPr>
              <a:t>Přečti si část pohádky a doplněním slov poznáš, jestli sis pohádku alespoň trochu zapamatoval.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227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Byl jednou jeden král.</a:t>
            </a:r>
          </a:p>
          <a:p>
            <a:r>
              <a:rPr lang="cs-CZ" dirty="0" smtClean="0"/>
              <a:t>A jak to bylo dál?</a:t>
            </a:r>
          </a:p>
          <a:p>
            <a:r>
              <a:rPr lang="cs-CZ" dirty="0" smtClean="0"/>
              <a:t>Všecko už ………………se.</a:t>
            </a:r>
          </a:p>
          <a:p>
            <a:r>
              <a:rPr lang="cs-CZ" dirty="0" smtClean="0"/>
              <a:t>A tak ten jeden král</a:t>
            </a:r>
          </a:p>
          <a:p>
            <a:r>
              <a:rPr lang="cs-CZ" dirty="0"/>
              <a:t>c</a:t>
            </a:r>
            <a:r>
              <a:rPr lang="cs-CZ" dirty="0" smtClean="0"/>
              <a:t>elý den v ……………..spal</a:t>
            </a:r>
          </a:p>
          <a:p>
            <a:r>
              <a:rPr lang="cs-CZ" dirty="0"/>
              <a:t>n</a:t>
            </a:r>
            <a:r>
              <a:rPr lang="cs-CZ" dirty="0" smtClean="0"/>
              <a:t>ebo se šťoural v …………..</a:t>
            </a:r>
            <a:endParaRPr lang="cs-CZ" dirty="0"/>
          </a:p>
        </p:txBody>
      </p:sp>
      <p:pic>
        <p:nvPicPr>
          <p:cNvPr id="4098" name="Picture 2" descr="C:\Users\Uzivatel\AppData\Local\Microsoft\Windows\Temporary Internet Files\Content.IE5\CKKU6VGG\MC900428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6188" y="5076825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3580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Byl jednou jeden hrad.</a:t>
            </a:r>
          </a:p>
          <a:p>
            <a:r>
              <a:rPr lang="cs-CZ" dirty="0" smtClean="0"/>
              <a:t>Na …………….stál a spad.</a:t>
            </a:r>
          </a:p>
          <a:p>
            <a:r>
              <a:rPr lang="cs-CZ" dirty="0" smtClean="0"/>
              <a:t>Asi měl dlouhou…………..</a:t>
            </a:r>
          </a:p>
          <a:p>
            <a:r>
              <a:rPr lang="cs-CZ" dirty="0" smtClean="0"/>
              <a:t>Střepy pak……………………,</a:t>
            </a:r>
          </a:p>
          <a:p>
            <a:r>
              <a:rPr lang="cs-CZ" dirty="0"/>
              <a:t>d</a:t>
            </a:r>
            <a:r>
              <a:rPr lang="cs-CZ" dirty="0" smtClean="0"/>
              <a:t>o rance svázali</a:t>
            </a:r>
          </a:p>
          <a:p>
            <a:r>
              <a:rPr lang="cs-CZ" dirty="0"/>
              <a:t>a</a:t>
            </a:r>
            <a:r>
              <a:rPr lang="cs-CZ" dirty="0" smtClean="0"/>
              <a:t> někde…………..</a:t>
            </a:r>
            <a:endParaRPr lang="cs-CZ" dirty="0"/>
          </a:p>
        </p:txBody>
      </p:sp>
      <p:pic>
        <p:nvPicPr>
          <p:cNvPr id="5122" name="Picture 2" descr="C:\Users\Uzivatel\AppData\Local\Microsoft\Windows\Temporary Internet Files\Content.IE5\CKKU6VGG\MC900428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2713" y="5187950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9373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Byl jednou jeden ………………</a:t>
            </a:r>
          </a:p>
          <a:p>
            <a:r>
              <a:rPr lang="cs-CZ" dirty="0" smtClean="0"/>
              <a:t>A jak to bylo pak?</a:t>
            </a:r>
          </a:p>
          <a:p>
            <a:r>
              <a:rPr lang="cs-CZ" dirty="0" smtClean="0"/>
              <a:t>Nikdo se nepochlubí.</a:t>
            </a:r>
          </a:p>
          <a:p>
            <a:r>
              <a:rPr lang="cs-CZ" dirty="0" smtClean="0"/>
              <a:t>A tak teď ve ………………</a:t>
            </a:r>
          </a:p>
          <a:p>
            <a:r>
              <a:rPr lang="cs-CZ" dirty="0" smtClean="0"/>
              <a:t>klejí a …………..</a:t>
            </a:r>
          </a:p>
          <a:p>
            <a:r>
              <a:rPr lang="cs-CZ" dirty="0"/>
              <a:t>p</a:t>
            </a:r>
            <a:r>
              <a:rPr lang="cs-CZ" dirty="0" smtClean="0"/>
              <a:t>řemnohé jeho………….</a:t>
            </a:r>
            <a:endParaRPr lang="cs-CZ" dirty="0"/>
          </a:p>
        </p:txBody>
      </p:sp>
      <p:pic>
        <p:nvPicPr>
          <p:cNvPr id="6146" name="Picture 2" descr="C:\Users\Uzivatel\AppData\Local\Microsoft\Windows\Temporary Internet Files\Content.IE5\CKKU6VGG\MC900428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2063" y="5197475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0541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Zdroj:</a:t>
            </a:r>
          </a:p>
          <a:p>
            <a:r>
              <a:rPr lang="cs-CZ" dirty="0" smtClean="0"/>
              <a:t>Vlastní tvorba.</a:t>
            </a:r>
          </a:p>
          <a:p>
            <a:r>
              <a:rPr lang="cs-CZ" dirty="0" smtClean="0">
                <a:hlinkClick r:id="rId2"/>
              </a:rPr>
              <a:t>www.offoce.microsoft.com</a:t>
            </a:r>
            <a:endParaRPr lang="cs-CZ" dirty="0" smtClean="0"/>
          </a:p>
          <a:p>
            <a:r>
              <a:rPr lang="cs-CZ" dirty="0" smtClean="0"/>
              <a:t>BRUKNER</a:t>
            </a:r>
            <a:r>
              <a:rPr lang="cs-CZ" dirty="0"/>
              <a:t>, Josef. </a:t>
            </a:r>
            <a:r>
              <a:rPr lang="cs-CZ" i="1" dirty="0"/>
              <a:t>Byl jednou jeden</a:t>
            </a:r>
            <a:r>
              <a:rPr lang="cs-CZ" dirty="0"/>
              <a:t>. Praha: Artur, 1980, ISBN 80-86216-33-0</a:t>
            </a:r>
            <a:r>
              <a:rPr lang="cs-CZ" dirty="0" smtClean="0"/>
              <a:t>.</a:t>
            </a:r>
          </a:p>
          <a:p>
            <a:r>
              <a:rPr lang="cs-CZ" dirty="0"/>
              <a:t>Anotace</a:t>
            </a:r>
            <a:r>
              <a:rPr lang="cs-CZ" dirty="0" smtClean="0"/>
              <a:t>:</a:t>
            </a:r>
          </a:p>
          <a:p>
            <a:r>
              <a:rPr lang="cs-CZ" dirty="0" smtClean="0"/>
              <a:t>Lekce slouží k rozvoji čtenářské dovednosti.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3779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450</TotalTime>
  <Words>289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Povídám, povídám pohádku, zamotanou a pozpátku.</vt:lpstr>
      <vt:lpstr>Byl jednou jeden král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Učitel</cp:lastModifiedBy>
  <cp:revision>60</cp:revision>
  <dcterms:created xsi:type="dcterms:W3CDTF">2011-12-27T20:15:32Z</dcterms:created>
  <dcterms:modified xsi:type="dcterms:W3CDTF">2012-07-04T05:50:20Z</dcterms:modified>
</cp:coreProperties>
</file>