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60" r:id="rId6"/>
    <p:sldId id="261" r:id="rId7"/>
    <p:sldId id="263" r:id="rId8"/>
    <p:sldId id="268" r:id="rId9"/>
    <p:sldId id="267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304990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28.5.2012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VY_32_INOVACE_05_</a:t>
                      </a:r>
                      <a:r>
                        <a:rPr lang="cs-CZ" sz="2400" baseline="0" smtClean="0"/>
                        <a:t>Český </a:t>
                      </a:r>
                      <a:r>
                        <a:rPr lang="cs-CZ" sz="2400" baseline="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porozuměním-Polámal se </a:t>
                      </a:r>
                      <a:r>
                        <a:rPr lang="cs-CZ" sz="2400" b="0" baseline="0" dirty="0" err="1" smtClean="0"/>
                        <a:t>mraveneček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smtClean="0"/>
                        <a:t>1</a:t>
                      </a:r>
                      <a:r>
                        <a:rPr lang="cs-CZ" sz="2400" b="0" baseline="0" smtClean="0"/>
                        <a:t>.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Povídám, povídám pohádku, zamotanou a pozpátku.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569371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Uzivatel\AppData\Local\Microsoft\Windows\Temporary Internet Files\Content.IE5\I7FV7JNI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5222829" cy="4143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440850" y="1729985"/>
            <a:ext cx="3299502" cy="1278235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Čtení s porozuměním. Polámal se </a:t>
            </a:r>
            <a:r>
              <a:rPr lang="cs-CZ" dirty="0" err="1" smtClean="0"/>
              <a:t>mraveneček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671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Polámal se </a:t>
            </a:r>
            <a:r>
              <a:rPr lang="cs-CZ" dirty="0" err="1" smtClean="0">
                <a:solidFill>
                  <a:srgbClr val="C00000"/>
                </a:solidFill>
              </a:rPr>
              <a:t>mraveneček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Polámal se </a:t>
            </a:r>
            <a:r>
              <a:rPr lang="cs-CZ" dirty="0" err="1" smtClean="0"/>
              <a:t>mraveneček</a:t>
            </a:r>
            <a:r>
              <a:rPr lang="cs-CZ" dirty="0" smtClean="0"/>
              <a:t>,</a:t>
            </a:r>
          </a:p>
          <a:p>
            <a:r>
              <a:rPr lang="cs-CZ" dirty="0"/>
              <a:t>v</a:t>
            </a:r>
            <a:r>
              <a:rPr lang="cs-CZ" dirty="0" smtClean="0"/>
              <a:t>í to celá obora –</a:t>
            </a:r>
          </a:p>
          <a:p>
            <a:r>
              <a:rPr lang="cs-CZ" dirty="0"/>
              <a:t>o</a:t>
            </a:r>
            <a:r>
              <a:rPr lang="cs-CZ" dirty="0" smtClean="0"/>
              <a:t> půlnoci zavolali</a:t>
            </a:r>
          </a:p>
          <a:p>
            <a:r>
              <a:rPr lang="cs-CZ" dirty="0"/>
              <a:t>m</a:t>
            </a:r>
            <a:r>
              <a:rPr lang="cs-CZ" dirty="0" smtClean="0"/>
              <a:t>ravenčího doktora.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Doktor klepe na srdíčko,</a:t>
            </a:r>
          </a:p>
          <a:p>
            <a:r>
              <a:rPr lang="cs-CZ" dirty="0"/>
              <a:t>p</a:t>
            </a:r>
            <a:r>
              <a:rPr lang="cs-CZ" dirty="0" smtClean="0"/>
              <a:t>otom píše recepis:</a:t>
            </a:r>
          </a:p>
          <a:p>
            <a:r>
              <a:rPr lang="cs-CZ" dirty="0" smtClean="0"/>
              <a:t>„Třikrát denně prášek cukru,</a:t>
            </a:r>
          </a:p>
          <a:p>
            <a:r>
              <a:rPr lang="cs-CZ" dirty="0"/>
              <a:t>b</a:t>
            </a:r>
            <a:r>
              <a:rPr lang="cs-CZ" dirty="0" smtClean="0"/>
              <a:t>ude chlapík jako rys.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M2OFMAGO\MC9002331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63" y="320675"/>
            <a:ext cx="1495425" cy="2163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2930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Dali prášky podle rady,</a:t>
            </a:r>
          </a:p>
          <a:p>
            <a:r>
              <a:rPr lang="cs-CZ" dirty="0" err="1"/>
              <a:t>m</a:t>
            </a:r>
            <a:r>
              <a:rPr lang="cs-CZ" dirty="0" err="1" smtClean="0"/>
              <a:t>raveneček</a:t>
            </a:r>
            <a:r>
              <a:rPr lang="cs-CZ" dirty="0" smtClean="0"/>
              <a:t> stůně …….,</a:t>
            </a:r>
          </a:p>
          <a:p>
            <a:r>
              <a:rPr lang="cs-CZ" dirty="0"/>
              <a:t>c</a:t>
            </a:r>
            <a:r>
              <a:rPr lang="cs-CZ" dirty="0" smtClean="0"/>
              <a:t>elý den byl jako v ohni,</a:t>
            </a:r>
          </a:p>
          <a:p>
            <a:r>
              <a:rPr lang="cs-CZ" dirty="0"/>
              <a:t>c</a:t>
            </a:r>
            <a:r>
              <a:rPr lang="cs-CZ" dirty="0" smtClean="0"/>
              <a:t>elou noc jim …………….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Čtyři stáli u postýlky,</a:t>
            </a:r>
          </a:p>
          <a:p>
            <a:r>
              <a:rPr lang="cs-CZ" dirty="0"/>
              <a:t>p</a:t>
            </a:r>
            <a:r>
              <a:rPr lang="cs-CZ" dirty="0" smtClean="0"/>
              <a:t>átý těšil:“……………….!</a:t>
            </a:r>
          </a:p>
          <a:p>
            <a:r>
              <a:rPr lang="cs-CZ" dirty="0" smtClean="0"/>
              <a:t>Zafoukám ti na bolístku,</a:t>
            </a:r>
          </a:p>
          <a:p>
            <a:r>
              <a:rPr lang="cs-CZ" dirty="0"/>
              <a:t>d</a:t>
            </a:r>
            <a:r>
              <a:rPr lang="cs-CZ" dirty="0" smtClean="0"/>
              <a:t>o rána ti bude ……!“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682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Zafoukal mu na ramínko,</a:t>
            </a:r>
          </a:p>
          <a:p>
            <a:r>
              <a:rPr lang="cs-CZ" dirty="0"/>
              <a:t>p</a:t>
            </a:r>
            <a:r>
              <a:rPr lang="cs-CZ" dirty="0" smtClean="0"/>
              <a:t>ohladil ho po čele,</a:t>
            </a:r>
          </a:p>
          <a:p>
            <a:r>
              <a:rPr lang="cs-CZ" dirty="0"/>
              <a:t>h</a:t>
            </a:r>
            <a:r>
              <a:rPr lang="cs-CZ" dirty="0" smtClean="0"/>
              <a:t>op! a zdravý </a:t>
            </a:r>
            <a:r>
              <a:rPr lang="cs-CZ" dirty="0" err="1" smtClean="0"/>
              <a:t>mraveneček</a:t>
            </a:r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áno skáče z postele.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0589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Přečti si celou pohádku a zkus k ní namalovat obrázek. Potom doplněním slov poznáš, jestli sis pohádku alespoň trochu zapamatoval.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814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Polámal se </a:t>
            </a:r>
            <a:r>
              <a:rPr lang="cs-CZ" dirty="0" err="1" smtClean="0">
                <a:solidFill>
                  <a:srgbClr val="C00000"/>
                </a:solidFill>
              </a:rPr>
              <a:t>mraveneček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Polámal se </a:t>
            </a:r>
            <a:r>
              <a:rPr lang="cs-CZ" dirty="0" err="1" smtClean="0"/>
              <a:t>mraveneček</a:t>
            </a:r>
            <a:r>
              <a:rPr lang="cs-CZ" dirty="0" smtClean="0"/>
              <a:t>,</a:t>
            </a:r>
          </a:p>
          <a:p>
            <a:r>
              <a:rPr lang="cs-CZ" dirty="0"/>
              <a:t>v</a:t>
            </a:r>
            <a:r>
              <a:rPr lang="cs-CZ" dirty="0" smtClean="0"/>
              <a:t>í to celá ………… –</a:t>
            </a:r>
          </a:p>
          <a:p>
            <a:r>
              <a:rPr lang="cs-CZ" dirty="0"/>
              <a:t>o</a:t>
            </a:r>
            <a:r>
              <a:rPr lang="cs-CZ" dirty="0" smtClean="0"/>
              <a:t> půlnoci zavolali</a:t>
            </a:r>
          </a:p>
          <a:p>
            <a:r>
              <a:rPr lang="cs-CZ" dirty="0"/>
              <a:t>m</a:t>
            </a:r>
            <a:r>
              <a:rPr lang="cs-CZ" dirty="0" smtClean="0"/>
              <a:t>ravenčího ……….. 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Doktor klepe na srdíčko,</a:t>
            </a:r>
          </a:p>
          <a:p>
            <a:r>
              <a:rPr lang="cs-CZ" dirty="0"/>
              <a:t>p</a:t>
            </a:r>
            <a:r>
              <a:rPr lang="cs-CZ" dirty="0" smtClean="0"/>
              <a:t>otom píše ………….. :</a:t>
            </a:r>
          </a:p>
          <a:p>
            <a:r>
              <a:rPr lang="cs-CZ" dirty="0" smtClean="0"/>
              <a:t>„Třikrát denně prášek cukru,</a:t>
            </a:r>
          </a:p>
          <a:p>
            <a:r>
              <a:rPr lang="cs-CZ" dirty="0"/>
              <a:t>b</a:t>
            </a:r>
            <a:r>
              <a:rPr lang="cs-CZ" dirty="0" smtClean="0"/>
              <a:t>ude chlapík jako ……...</a:t>
            </a:r>
            <a:endParaRPr lang="cs-CZ" dirty="0"/>
          </a:p>
        </p:txBody>
      </p:sp>
      <p:pic>
        <p:nvPicPr>
          <p:cNvPr id="2" name="Picture 2" descr="C:\Users\Uzivatel\AppData\Local\Microsoft\Windows\Temporary Internet Files\Content.IE5\M2OFMAGO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800" y="5197475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2451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Dali prášky podle rady,</a:t>
            </a:r>
          </a:p>
          <a:p>
            <a:r>
              <a:rPr lang="cs-CZ" dirty="0" err="1"/>
              <a:t>m</a:t>
            </a:r>
            <a:r>
              <a:rPr lang="cs-CZ" dirty="0" err="1" smtClean="0"/>
              <a:t>raveneček</a:t>
            </a:r>
            <a:r>
              <a:rPr lang="cs-CZ" dirty="0" smtClean="0"/>
              <a:t> stůně dál,</a:t>
            </a:r>
          </a:p>
          <a:p>
            <a:r>
              <a:rPr lang="cs-CZ" dirty="0"/>
              <a:t>c</a:t>
            </a:r>
            <a:r>
              <a:rPr lang="cs-CZ" dirty="0" smtClean="0"/>
              <a:t>elý den byl jako v ohni,</a:t>
            </a:r>
          </a:p>
          <a:p>
            <a:r>
              <a:rPr lang="cs-CZ" dirty="0"/>
              <a:t>c</a:t>
            </a:r>
            <a:r>
              <a:rPr lang="cs-CZ" dirty="0" smtClean="0"/>
              <a:t>elou noc jim proplakal.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Čtyři stáli u postýlky,</a:t>
            </a:r>
          </a:p>
          <a:p>
            <a:r>
              <a:rPr lang="cs-CZ" dirty="0"/>
              <a:t>p</a:t>
            </a:r>
            <a:r>
              <a:rPr lang="cs-CZ" dirty="0" smtClean="0"/>
              <a:t>átý </a:t>
            </a:r>
            <a:r>
              <a:rPr lang="cs-CZ" dirty="0" err="1" smtClean="0"/>
              <a:t>těšil:“Neplakej</a:t>
            </a:r>
            <a:r>
              <a:rPr lang="cs-CZ" dirty="0" smtClean="0"/>
              <a:t>!</a:t>
            </a:r>
          </a:p>
          <a:p>
            <a:r>
              <a:rPr lang="cs-CZ" dirty="0" smtClean="0"/>
              <a:t>Zafoukám ti na bolístku,</a:t>
            </a:r>
          </a:p>
          <a:p>
            <a:r>
              <a:rPr lang="cs-CZ" dirty="0"/>
              <a:t>d</a:t>
            </a:r>
            <a:r>
              <a:rPr lang="cs-CZ" dirty="0" smtClean="0"/>
              <a:t>o rána ti bude hej!“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M2OFMAGO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513" y="4427538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173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Zafoukal mu na ramínko,</a:t>
            </a:r>
          </a:p>
          <a:p>
            <a:r>
              <a:rPr lang="cs-CZ" dirty="0"/>
              <a:t>p</a:t>
            </a:r>
            <a:r>
              <a:rPr lang="cs-CZ" dirty="0" smtClean="0"/>
              <a:t>ohladil ho po …………,</a:t>
            </a:r>
          </a:p>
          <a:p>
            <a:r>
              <a:rPr lang="cs-CZ" dirty="0"/>
              <a:t>h</a:t>
            </a:r>
            <a:r>
              <a:rPr lang="cs-CZ" dirty="0" smtClean="0"/>
              <a:t>op! a zdravý </a:t>
            </a:r>
            <a:r>
              <a:rPr lang="cs-CZ" dirty="0" err="1" smtClean="0"/>
              <a:t>mraveneček</a:t>
            </a:r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áno skáče z ………..!</a:t>
            </a:r>
            <a:endParaRPr lang="cs-CZ" dirty="0"/>
          </a:p>
        </p:txBody>
      </p:sp>
      <p:pic>
        <p:nvPicPr>
          <p:cNvPr id="3074" name="Picture 2" descr="C:\Users\Uzivatel\AppData\Local\Microsoft\Windows\Temporary Internet Files\Content.IE5\M2OFMAGO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941168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7446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Teď už znáš celou básničku dobře, takže pro tebe bude hračkou odpovědět na několik jednoduchých otázek.</a:t>
            </a:r>
          </a:p>
          <a:p>
            <a:endParaRPr lang="cs-CZ" dirty="0"/>
          </a:p>
          <a:p>
            <a:r>
              <a:rPr lang="cs-CZ" dirty="0" smtClean="0"/>
              <a:t>Co se stalo s </a:t>
            </a:r>
            <a:r>
              <a:rPr lang="cs-CZ" dirty="0" err="1" smtClean="0"/>
              <a:t>mravenečkem</a:t>
            </a:r>
            <a:r>
              <a:rPr lang="cs-CZ" dirty="0" smtClean="0"/>
              <a:t>?</a:t>
            </a:r>
          </a:p>
          <a:p>
            <a:r>
              <a:rPr lang="cs-CZ" dirty="0" smtClean="0"/>
              <a:t>Na co klepal doktor?</a:t>
            </a:r>
          </a:p>
          <a:p>
            <a:r>
              <a:rPr lang="cs-CZ" dirty="0" smtClean="0"/>
              <a:t>Co dělal </a:t>
            </a:r>
            <a:r>
              <a:rPr lang="cs-CZ" dirty="0" err="1" smtClean="0"/>
              <a:t>mraveneček</a:t>
            </a:r>
            <a:r>
              <a:rPr lang="cs-CZ" dirty="0" smtClean="0"/>
              <a:t> v noci?</a:t>
            </a:r>
          </a:p>
          <a:p>
            <a:r>
              <a:rPr lang="cs-CZ" dirty="0" smtClean="0"/>
              <a:t>Kolik jich stálo u postýlky?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78705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/>
              <a:t>www.office.microsoft.com.</a:t>
            </a:r>
          </a:p>
          <a:p>
            <a:r>
              <a:rPr lang="cs-CZ" dirty="0"/>
              <a:t>KOŽÍŠEK, Josef. </a:t>
            </a:r>
            <a:r>
              <a:rPr lang="cs-CZ" i="1" dirty="0"/>
              <a:t>Polámal se </a:t>
            </a:r>
            <a:r>
              <a:rPr lang="cs-CZ" i="1" dirty="0" err="1"/>
              <a:t>mraveneček</a:t>
            </a:r>
            <a:r>
              <a:rPr lang="cs-CZ" dirty="0"/>
              <a:t>. Praha: Knižní klub, 2008, ISBN 802420990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Lekce slouží k rozvoji </a:t>
            </a:r>
            <a:r>
              <a:rPr lang="cs-CZ" smtClean="0"/>
              <a:t>čtenářské dovednosti.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101474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509</TotalTime>
  <Words>352</Words>
  <Application>Microsoft Office PowerPoint</Application>
  <PresentationFormat>Předvádění na obrazovce (4:3)</PresentationFormat>
  <Paragraphs>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Povídám, povídám pohádku, zamotanou a pozpátku.</vt:lpstr>
      <vt:lpstr>Polámal se mraveneček</vt:lpstr>
      <vt:lpstr>Prezentace aplikace PowerPoint</vt:lpstr>
      <vt:lpstr>Prezentace aplikace PowerPoint</vt:lpstr>
      <vt:lpstr>Prezentace aplikace PowerPoint</vt:lpstr>
      <vt:lpstr>Polámal se mraveneček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63</cp:revision>
  <dcterms:created xsi:type="dcterms:W3CDTF">2011-12-27T20:15:32Z</dcterms:created>
  <dcterms:modified xsi:type="dcterms:W3CDTF">2012-06-17T13:47:41Z</dcterms:modified>
</cp:coreProperties>
</file>