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8" r:id="rId2"/>
    <p:sldId id="256" r:id="rId3"/>
    <p:sldId id="257" r:id="rId4"/>
    <p:sldId id="258" r:id="rId5"/>
    <p:sldId id="259" r:id="rId6"/>
    <p:sldId id="260" r:id="rId7"/>
    <p:sldId id="262" r:id="rId8"/>
    <p:sldId id="263" r:id="rId9"/>
    <p:sldId id="264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8154" autoAdjust="0"/>
  </p:normalViewPr>
  <p:slideViewPr>
    <p:cSldViewPr>
      <p:cViewPr varScale="1">
        <p:scale>
          <a:sx n="68" d="100"/>
          <a:sy n="68" d="100"/>
        </p:scale>
        <p:origin x="-86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6CCB7A-44CE-4FA3-88CA-097B13EE08F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2862E4-0C8B-4D95-BE91-AAA89D84B6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7763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2862E4-0C8B-4D95-BE91-AAA89D84B6C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174DE-871F-4EB6-A417-C56CBCE1BA1A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174DE-871F-4EB6-A417-C56CBCE1BA1A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174DE-871F-4EB6-A417-C56CBCE1BA1A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174DE-871F-4EB6-A417-C56CBCE1BA1A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174DE-871F-4EB6-A417-C56CBCE1BA1A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174DE-871F-4EB6-A417-C56CBCE1BA1A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174DE-871F-4EB6-A417-C56CBCE1BA1A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174DE-871F-4EB6-A417-C56CBCE1BA1A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174DE-871F-4EB6-A417-C56CBCE1BA1A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174DE-871F-4EB6-A417-C56CBCE1BA1A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174DE-871F-4EB6-A417-C56CBCE1BA1A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0000"/>
            <a:lum/>
          </a:blip>
          <a:srcRect/>
          <a:stretch>
            <a:fillRect l="-20000" r="-2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174DE-871F-4EB6-A417-C56CBCE1BA1A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2594E2-36BC-4CFA-ACFC-EEDF4FCAA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66" y="500042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7372996"/>
              </p:ext>
            </p:extLst>
          </p:nvPr>
        </p:nvGraphicFramePr>
        <p:xfrm>
          <a:off x="928662" y="235743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Lucie Pospíšilová</a:t>
                      </a:r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19.4.2012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VY_32_INOVACE_05_Anglický 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err="1" smtClean="0"/>
                        <a:t>Tenses</a:t>
                      </a:r>
                      <a:r>
                        <a:rPr lang="cs-CZ" sz="2400" b="0" dirty="0" smtClean="0"/>
                        <a:t>-</a:t>
                      </a:r>
                      <a:r>
                        <a:rPr lang="cs-CZ" sz="2400" b="1" dirty="0" smtClean="0"/>
                        <a:t> </a:t>
                      </a:r>
                      <a:r>
                        <a:rPr lang="cs-CZ" sz="2400" dirty="0" err="1" smtClean="0"/>
                        <a:t>Present</a:t>
                      </a:r>
                      <a:r>
                        <a:rPr lang="cs-CZ" sz="2400" baseline="0" dirty="0" smtClean="0"/>
                        <a:t>  </a:t>
                      </a:r>
                      <a:r>
                        <a:rPr lang="cs-CZ" sz="2400" baseline="0" dirty="0" err="1" smtClean="0"/>
                        <a:t>continuous</a:t>
                      </a:r>
                      <a:r>
                        <a:rPr lang="cs-CZ" sz="2400" baseline="0" dirty="0" smtClean="0"/>
                        <a:t> I</a:t>
                      </a:r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aseline="0" dirty="0" smtClean="0"/>
                        <a:t>8.-9.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Present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continuous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I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Přítomný čas průběhový – věta kladná oznamovací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85720" y="500043"/>
            <a:ext cx="7890719" cy="938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Používáme ho pro vyjádření činnosti, která 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probíhá právě v okamžik, kdy o ní hovoříme.</a:t>
            </a:r>
          </a:p>
          <a:p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Tvoří se za pomoci tvaru slovesa </a:t>
            </a:r>
            <a:r>
              <a:rPr lang="cs-CZ" sz="3200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to </a:t>
            </a:r>
            <a:r>
              <a:rPr lang="cs-CZ" sz="3200" i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sz="3200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3200" i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a slovesa s koncovkou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–ing.</a:t>
            </a:r>
          </a:p>
          <a:p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</a:p>
          <a:p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       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6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am</a:t>
            </a:r>
            <a:r>
              <a:rPr lang="cs-CZ" sz="6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6000" dirty="0" err="1" smtClean="0">
                <a:latin typeface="Times New Roman" pitchFamily="18" charset="0"/>
                <a:cs typeface="Times New Roman" pitchFamily="18" charset="0"/>
              </a:rPr>
              <a:t>play</a:t>
            </a:r>
            <a:r>
              <a:rPr lang="cs-CZ" sz="6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ing</a:t>
            </a:r>
            <a:r>
              <a:rPr lang="cs-CZ" sz="6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Zobrazit podrobnosti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714356"/>
            <a:ext cx="1828800" cy="18288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285984" y="1357298"/>
            <a:ext cx="41520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are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playing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tennis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Zobrazit podrobnosti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2571744"/>
            <a:ext cx="1828800" cy="18288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643174" y="3500438"/>
            <a:ext cx="29787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He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swimming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0" name="Picture 6" descr="Zobrazit podrobnosti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8596" y="4714884"/>
            <a:ext cx="1828800" cy="182880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643174" y="5500702"/>
            <a:ext cx="36391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riding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horse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Zobrazit podrobnosti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500042"/>
            <a:ext cx="1828800" cy="18288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500298" y="1071546"/>
            <a:ext cx="35141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having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lunch.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8436" name="Picture 4" descr="Zobrazit podrobnosti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34" y="2357430"/>
            <a:ext cx="1828800" cy="1828800"/>
          </a:xfrm>
          <a:prstGeom prst="rect">
            <a:avLst/>
          </a:prstGeom>
          <a:noFill/>
        </p:spPr>
      </p:pic>
      <p:pic>
        <p:nvPicPr>
          <p:cNvPr id="18438" name="Picture 6" descr="Zobrazit podrobnosti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7158" y="4572008"/>
            <a:ext cx="1828800" cy="182880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571736" y="2857496"/>
            <a:ext cx="3021981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are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writing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57422" y="5286388"/>
            <a:ext cx="50247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am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celebrating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my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birthday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57158" y="357166"/>
            <a:ext cx="8215370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Slovesa s koncovkou –</a:t>
            </a:r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ing</a:t>
            </a:r>
            <a:endParaRPr lang="cs-CZ" sz="32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rabicPeriod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Přidáme koncovku –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k infinitivu slovesa:</a:t>
            </a:r>
          </a:p>
          <a:p>
            <a:pPr marL="457200" indent="-457200"/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go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ing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indent="-457200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watch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ing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indent="-457200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read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ing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indent="-457200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look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ing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indent="-457200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play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ing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indent="-457200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learn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ing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indent="-457200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cook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ing</a:t>
            </a:r>
            <a:endParaRPr lang="cs-CZ" sz="28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indent="-457200"/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72221" y="428604"/>
            <a:ext cx="821537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2. Pokud sloveso v infinitivu končí na –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pak tuto koncovku ztrácí:</a:t>
            </a:r>
          </a:p>
          <a:p>
            <a:pPr marL="457200" indent="-457200"/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liv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liv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ing</a:t>
            </a:r>
            <a:endParaRPr lang="cs-CZ" sz="28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indent="-457200"/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rid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rid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ing</a:t>
            </a:r>
            <a:endParaRPr lang="cs-CZ" sz="28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indent="-457200"/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writ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writ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ing</a:t>
            </a:r>
            <a:endParaRPr lang="cs-CZ" sz="28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indent="-457200"/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hav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hav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ing</a:t>
            </a:r>
            <a:endParaRPr lang="cs-CZ" sz="28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indent="-457200"/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smok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– smok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ing</a:t>
            </a:r>
          </a:p>
          <a:p>
            <a:pPr marL="457200" indent="-457200"/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celebrat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celebrat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ing</a:t>
            </a:r>
            <a:endParaRPr lang="cs-CZ" sz="28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indent="-457200"/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3" y="1071546"/>
            <a:ext cx="7929618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3. Pokud je sloveso jednoslabičné s jedinou samo-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hláskou, pak poslední písmenko zdvojíme: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put –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put</a:t>
            </a:r>
            <a:r>
              <a:rPr lang="cs-CZ" sz="28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ing</a:t>
            </a:r>
            <a:endParaRPr lang="cs-CZ" sz="28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cut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cut</a:t>
            </a:r>
            <a:r>
              <a:rPr lang="cs-CZ" sz="28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ing</a:t>
            </a:r>
            <a:endParaRPr lang="cs-CZ" sz="28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swim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swim</a:t>
            </a:r>
            <a:r>
              <a:rPr lang="cs-CZ" sz="28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ing</a:t>
            </a:r>
            <a:endParaRPr lang="cs-CZ" sz="28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hit –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hit</a:t>
            </a:r>
            <a:r>
              <a:rPr lang="cs-CZ" sz="28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ing</a:t>
            </a:r>
            <a:endParaRPr lang="cs-CZ" sz="28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sit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sit</a:t>
            </a:r>
            <a:r>
              <a:rPr lang="cs-CZ" sz="28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ing</a:t>
            </a:r>
            <a:endParaRPr lang="cs-CZ" sz="28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5786" y="857232"/>
            <a:ext cx="64892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Doplň k obrázkům, kdo co právě dělá: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482" name="Picture 2" descr="Zobrazit podrobnosti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1571612"/>
            <a:ext cx="1828800" cy="1828800"/>
          </a:xfrm>
          <a:prstGeom prst="rect">
            <a:avLst/>
          </a:prstGeom>
          <a:noFill/>
        </p:spPr>
      </p:pic>
      <p:pic>
        <p:nvPicPr>
          <p:cNvPr id="20484" name="Picture 4" descr="Zobrazit podrobnosti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472" y="3286124"/>
            <a:ext cx="1828800" cy="1828800"/>
          </a:xfrm>
          <a:prstGeom prst="rect">
            <a:avLst/>
          </a:prstGeom>
          <a:noFill/>
        </p:spPr>
      </p:pic>
      <p:pic>
        <p:nvPicPr>
          <p:cNvPr id="20486" name="Picture 6" descr="Zobrazit podrobnosti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34" y="4857760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5786" y="857232"/>
            <a:ext cx="64892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Doplň k obrázkům, kdo co právě dělá: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482" name="Picture 2" descr="Zobrazit podrobnosti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1571612"/>
            <a:ext cx="1828800" cy="1828800"/>
          </a:xfrm>
          <a:prstGeom prst="rect">
            <a:avLst/>
          </a:prstGeom>
          <a:noFill/>
        </p:spPr>
      </p:pic>
      <p:pic>
        <p:nvPicPr>
          <p:cNvPr id="20484" name="Picture 4" descr="Zobrazit podrobnosti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472" y="3286124"/>
            <a:ext cx="1828800" cy="1828800"/>
          </a:xfrm>
          <a:prstGeom prst="rect">
            <a:avLst/>
          </a:prstGeom>
          <a:noFill/>
        </p:spPr>
      </p:pic>
      <p:pic>
        <p:nvPicPr>
          <p:cNvPr id="20486" name="Picture 6" descr="Zobrazit podrobnosti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34" y="4857760"/>
            <a:ext cx="1828800" cy="18288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143240" y="2357430"/>
            <a:ext cx="24913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are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eating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43240" y="4143380"/>
            <a:ext cx="26260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He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swimming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071802" y="5643578"/>
            <a:ext cx="26661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are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writing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42910" y="785794"/>
            <a:ext cx="7786742" cy="67710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Zdroj: 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Vlastní tvorba</a:t>
            </a: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  <a:hlinkClick r:id="rId2"/>
              </a:rPr>
              <a:t>www.office.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Tento materiál patří mezi výkladové materiály. Seznamuje žáky s formou přítomného času prostého – jeho podobou kladné věty oznamovací. Tento materiál je možné použít </a:t>
            </a:r>
            <a:r>
              <a:rPr lang="cs-CZ" sz="2800" b="1" smtClean="0">
                <a:latin typeface="Times New Roman" pitchFamily="18" charset="0"/>
                <a:cs typeface="Times New Roman" pitchFamily="18" charset="0"/>
              </a:rPr>
              <a:t>k opakování.</a:t>
            </a:r>
            <a:endParaRPr lang="cs-CZ" sz="28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</TotalTime>
  <Words>299</Words>
  <Application>Microsoft Office PowerPoint</Application>
  <PresentationFormat>Předvádění na obrazovce (4:3)</PresentationFormat>
  <Paragraphs>79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Present continuous 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 continuous I</dc:title>
  <dc:creator>Lucka</dc:creator>
  <cp:lastModifiedBy>NB</cp:lastModifiedBy>
  <cp:revision>20</cp:revision>
  <dcterms:created xsi:type="dcterms:W3CDTF">2012-05-10T03:23:54Z</dcterms:created>
  <dcterms:modified xsi:type="dcterms:W3CDTF">2012-05-30T20:05:17Z</dcterms:modified>
</cp:coreProperties>
</file>