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93" r:id="rId33"/>
    <p:sldId id="294" r:id="rId34"/>
    <p:sldId id="295" r:id="rId35"/>
    <p:sldId id="296" r:id="rId36"/>
    <p:sldId id="297" r:id="rId37"/>
    <p:sldId id="298" r:id="rId38"/>
    <p:sldId id="299" r:id="rId39"/>
    <p:sldId id="300" r:id="rId40"/>
    <p:sldId id="301" r:id="rId41"/>
    <p:sldId id="302" r:id="rId42"/>
    <p:sldId id="303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2572018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16.4.2012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VY_32_INOVACE_05_Anglický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dirty="0" smtClean="0"/>
                        <a:t>- </a:t>
                      </a:r>
                      <a:r>
                        <a:rPr lang="cs-CZ" sz="2400" b="0" dirty="0" smtClean="0"/>
                        <a:t>My </a:t>
                      </a:r>
                      <a:r>
                        <a:rPr lang="cs-CZ" sz="2400" b="0" dirty="0" err="1" smtClean="0"/>
                        <a:t>family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1.-5.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061520" cy="506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061520" cy="506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1628800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mother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170080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94116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sister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013176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brother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140968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grandfather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3212976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grandmother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061520" cy="506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1628800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mother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170080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94116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sister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013176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brother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140968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grandfather</a:t>
            </a:r>
            <a:endParaRPr lang="cs-CZ" sz="24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3212976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grandmother</a:t>
            </a:r>
            <a:endParaRPr lang="cs-CZ" sz="2400" b="1" dirty="0" smtClean="0"/>
          </a:p>
        </p:txBody>
      </p:sp>
      <p:cxnSp>
        <p:nvCxnSpPr>
          <p:cNvPr id="11" name="Přímá spojovací šipka 10"/>
          <p:cNvCxnSpPr>
            <a:stCxn id="4" idx="3"/>
          </p:cNvCxnSpPr>
          <p:nvPr/>
        </p:nvCxnSpPr>
        <p:spPr>
          <a:xfrm>
            <a:off x="1871192" y="1921188"/>
            <a:ext cx="1764704" cy="283676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061520" cy="506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1628800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mother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170080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94116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sister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013176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brother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140968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grandfather</a:t>
            </a:r>
            <a:endParaRPr lang="cs-CZ" sz="24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3212976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grandmother</a:t>
            </a:r>
            <a:endParaRPr lang="cs-CZ" sz="2400" b="1" dirty="0" smtClean="0"/>
          </a:p>
        </p:txBody>
      </p:sp>
      <p:cxnSp>
        <p:nvCxnSpPr>
          <p:cNvPr id="11" name="Přímá spojovací šipka 10"/>
          <p:cNvCxnSpPr>
            <a:stCxn id="4" idx="3"/>
          </p:cNvCxnSpPr>
          <p:nvPr/>
        </p:nvCxnSpPr>
        <p:spPr>
          <a:xfrm>
            <a:off x="1871192" y="1921188"/>
            <a:ext cx="1764704" cy="283676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5436096" y="1916832"/>
            <a:ext cx="1800200" cy="72008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061520" cy="506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1628800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mother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170080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94116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sister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013176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brother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140968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grandfather</a:t>
            </a:r>
            <a:endParaRPr lang="cs-CZ" sz="24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3212976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grandmother</a:t>
            </a:r>
            <a:endParaRPr lang="cs-CZ" sz="2400" b="1" dirty="0" smtClean="0"/>
          </a:p>
        </p:txBody>
      </p:sp>
      <p:cxnSp>
        <p:nvCxnSpPr>
          <p:cNvPr id="11" name="Přímá spojovací šipka 10"/>
          <p:cNvCxnSpPr>
            <a:stCxn id="4" idx="3"/>
          </p:cNvCxnSpPr>
          <p:nvPr/>
        </p:nvCxnSpPr>
        <p:spPr>
          <a:xfrm>
            <a:off x="1871192" y="1921188"/>
            <a:ext cx="1764704" cy="283676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5436096" y="1916832"/>
            <a:ext cx="1800200" cy="72008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547664" y="3933056"/>
            <a:ext cx="1440160" cy="1368152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061520" cy="506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1628800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mother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170080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94116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sister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013176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brother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140968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grandfather</a:t>
            </a:r>
            <a:endParaRPr lang="cs-CZ" sz="24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3212976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grandmother</a:t>
            </a:r>
            <a:endParaRPr lang="cs-CZ" sz="2400" b="1" dirty="0" smtClean="0"/>
          </a:p>
        </p:txBody>
      </p:sp>
      <p:cxnSp>
        <p:nvCxnSpPr>
          <p:cNvPr id="11" name="Přímá spojovací šipka 10"/>
          <p:cNvCxnSpPr>
            <a:stCxn id="4" idx="3"/>
          </p:cNvCxnSpPr>
          <p:nvPr/>
        </p:nvCxnSpPr>
        <p:spPr>
          <a:xfrm>
            <a:off x="1871192" y="1921188"/>
            <a:ext cx="1764704" cy="283676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5436096" y="1916832"/>
            <a:ext cx="1800200" cy="72008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547664" y="3933056"/>
            <a:ext cx="1440160" cy="1368152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1"/>
          </p:cNvCxnSpPr>
          <p:nvPr/>
        </p:nvCxnSpPr>
        <p:spPr>
          <a:xfrm flipH="1" flipV="1">
            <a:off x="5364088" y="3933056"/>
            <a:ext cx="1872208" cy="1372508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061520" cy="506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1628800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mother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170080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94116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sister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013176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brother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140968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grandfather</a:t>
            </a:r>
            <a:endParaRPr lang="cs-CZ" sz="24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3212976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grandmother</a:t>
            </a:r>
            <a:endParaRPr lang="cs-CZ" sz="2400" b="1" dirty="0" smtClean="0"/>
          </a:p>
        </p:txBody>
      </p:sp>
      <p:cxnSp>
        <p:nvCxnSpPr>
          <p:cNvPr id="11" name="Přímá spojovací šipka 10"/>
          <p:cNvCxnSpPr>
            <a:stCxn id="4" idx="3"/>
          </p:cNvCxnSpPr>
          <p:nvPr/>
        </p:nvCxnSpPr>
        <p:spPr>
          <a:xfrm>
            <a:off x="1871192" y="1921188"/>
            <a:ext cx="1764704" cy="283676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5436096" y="1916832"/>
            <a:ext cx="1800200" cy="72008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547664" y="3933056"/>
            <a:ext cx="1440160" cy="1368152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1"/>
          </p:cNvCxnSpPr>
          <p:nvPr/>
        </p:nvCxnSpPr>
        <p:spPr>
          <a:xfrm flipH="1" flipV="1">
            <a:off x="5364088" y="3933056"/>
            <a:ext cx="1872208" cy="1372508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835696" y="2852936"/>
            <a:ext cx="1008112" cy="504056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061520" cy="506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95536" y="1628800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mother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170080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941168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sister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6296" y="5013176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brother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140968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grandfather</a:t>
            </a:r>
            <a:endParaRPr lang="cs-CZ" sz="24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3212976"/>
            <a:ext cx="1979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grandmother</a:t>
            </a:r>
            <a:endParaRPr lang="cs-CZ" sz="2400" b="1" dirty="0" smtClean="0"/>
          </a:p>
        </p:txBody>
      </p:sp>
      <p:cxnSp>
        <p:nvCxnSpPr>
          <p:cNvPr id="11" name="Přímá spojovací šipka 10"/>
          <p:cNvCxnSpPr>
            <a:stCxn id="4" idx="3"/>
          </p:cNvCxnSpPr>
          <p:nvPr/>
        </p:nvCxnSpPr>
        <p:spPr>
          <a:xfrm>
            <a:off x="1871192" y="1921188"/>
            <a:ext cx="1764704" cy="283676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5436096" y="1916832"/>
            <a:ext cx="1800200" cy="72008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1547664" y="3933056"/>
            <a:ext cx="1440160" cy="1368152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7" idx="1"/>
          </p:cNvCxnSpPr>
          <p:nvPr/>
        </p:nvCxnSpPr>
        <p:spPr>
          <a:xfrm flipH="1" flipV="1">
            <a:off x="5364088" y="3933056"/>
            <a:ext cx="1872208" cy="1372508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835696" y="2852936"/>
            <a:ext cx="1008112" cy="504056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4644008" y="2924944"/>
            <a:ext cx="2448272" cy="504056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2132856"/>
            <a:ext cx="2209800" cy="3438525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2132856"/>
            <a:ext cx="2438400" cy="3571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2132856"/>
            <a:ext cx="2438400" cy="3571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340768"/>
            <a:ext cx="638200" cy="9348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340768"/>
            <a:ext cx="638200" cy="9348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2492896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grandfather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340768"/>
            <a:ext cx="638200" cy="9348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2492896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492896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grandmother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340768"/>
            <a:ext cx="638200" cy="9348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2492896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grandfather</a:t>
            </a:r>
            <a:endParaRPr lang="cs-CZ" sz="3200" b="1" dirty="0" smtClean="0"/>
          </a:p>
          <a:p>
            <a:r>
              <a:rPr lang="cs-CZ" sz="3200" b="1" dirty="0" err="1" smtClean="0"/>
              <a:t>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492896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grandmother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340768"/>
            <a:ext cx="638200" cy="9348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2492896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grandfather</a:t>
            </a:r>
            <a:endParaRPr lang="cs-CZ" sz="3200" b="1" dirty="0" smtClean="0"/>
          </a:p>
          <a:p>
            <a:r>
              <a:rPr lang="cs-CZ" sz="3200" b="1" dirty="0" err="1" smtClean="0"/>
              <a:t>father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492896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grandmother</a:t>
            </a:r>
            <a:endParaRPr lang="cs-CZ" sz="3200" b="1" dirty="0" smtClean="0"/>
          </a:p>
          <a:p>
            <a:r>
              <a:rPr lang="cs-CZ" sz="3200" b="1" dirty="0" err="1" smtClean="0"/>
              <a:t>mother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340768"/>
            <a:ext cx="638200" cy="9348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2492896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grandfather</a:t>
            </a:r>
            <a:endParaRPr lang="cs-CZ" sz="3200" b="1" dirty="0" smtClean="0"/>
          </a:p>
          <a:p>
            <a:r>
              <a:rPr lang="cs-CZ" sz="3200" b="1" dirty="0" err="1" smtClean="0"/>
              <a:t>father</a:t>
            </a:r>
            <a:endParaRPr lang="cs-CZ" sz="3200" b="1" dirty="0" smtClean="0"/>
          </a:p>
          <a:p>
            <a:r>
              <a:rPr lang="cs-CZ" sz="3200" b="1" dirty="0" err="1" smtClean="0"/>
              <a:t>brother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492896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grandmother</a:t>
            </a:r>
            <a:endParaRPr lang="cs-CZ" sz="3200" b="1" dirty="0" smtClean="0"/>
          </a:p>
          <a:p>
            <a:r>
              <a:rPr lang="cs-CZ" sz="3200" b="1" dirty="0" err="1" smtClean="0"/>
              <a:t>mother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340768"/>
            <a:ext cx="638200" cy="9348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2492896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grandfather</a:t>
            </a:r>
            <a:endParaRPr lang="cs-CZ" sz="3200" b="1" dirty="0" smtClean="0"/>
          </a:p>
          <a:p>
            <a:r>
              <a:rPr lang="cs-CZ" sz="3200" b="1" dirty="0" err="1" smtClean="0"/>
              <a:t>father</a:t>
            </a:r>
            <a:endParaRPr lang="cs-CZ" sz="3200" b="1" dirty="0" smtClean="0"/>
          </a:p>
          <a:p>
            <a:r>
              <a:rPr lang="cs-CZ" sz="3200" b="1" dirty="0" err="1" smtClean="0"/>
              <a:t>brother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492896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grandmother</a:t>
            </a:r>
            <a:endParaRPr lang="cs-CZ" sz="3200" b="1" dirty="0" smtClean="0"/>
          </a:p>
          <a:p>
            <a:r>
              <a:rPr lang="cs-CZ" sz="3200" b="1" dirty="0" err="1" smtClean="0"/>
              <a:t>mother</a:t>
            </a:r>
            <a:endParaRPr lang="cs-CZ" sz="3200" b="1" dirty="0" smtClean="0"/>
          </a:p>
          <a:p>
            <a:r>
              <a:rPr lang="cs-CZ" sz="3200" b="1" dirty="0" smtClean="0"/>
              <a:t>sister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340768"/>
            <a:ext cx="638200" cy="9348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2492896"/>
            <a:ext cx="2520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grandfather</a:t>
            </a:r>
            <a:endParaRPr lang="cs-CZ" sz="3200" b="1" dirty="0" smtClean="0"/>
          </a:p>
          <a:p>
            <a:r>
              <a:rPr lang="cs-CZ" sz="3200" b="1" dirty="0" err="1" smtClean="0"/>
              <a:t>father</a:t>
            </a:r>
            <a:endParaRPr lang="cs-CZ" sz="3200" b="1" dirty="0" smtClean="0"/>
          </a:p>
          <a:p>
            <a:r>
              <a:rPr lang="cs-CZ" sz="3200" b="1" dirty="0" err="1" smtClean="0"/>
              <a:t>brother</a:t>
            </a:r>
            <a:endParaRPr lang="cs-CZ" sz="3200" b="1" dirty="0" smtClean="0"/>
          </a:p>
          <a:p>
            <a:r>
              <a:rPr lang="cs-CZ" sz="3200" b="1" dirty="0" smtClean="0"/>
              <a:t>baby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492896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grandmother</a:t>
            </a:r>
            <a:endParaRPr lang="cs-CZ" sz="3200" b="1" dirty="0" smtClean="0"/>
          </a:p>
          <a:p>
            <a:r>
              <a:rPr lang="cs-CZ" sz="3200" b="1" dirty="0" err="1" smtClean="0"/>
              <a:t>mother</a:t>
            </a:r>
            <a:endParaRPr lang="cs-CZ" sz="3200" b="1" dirty="0" smtClean="0"/>
          </a:p>
          <a:p>
            <a:r>
              <a:rPr lang="cs-CZ" sz="3200" b="1" dirty="0" smtClean="0"/>
              <a:t>sister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pana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340768"/>
            <a:ext cx="601596" cy="936104"/>
          </a:xfrm>
          <a:prstGeom prst="rect">
            <a:avLst/>
          </a:prstGeom>
        </p:spPr>
      </p:pic>
      <p:pic>
        <p:nvPicPr>
          <p:cNvPr id="18" name="Obrázek 17" descr="panacka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340768"/>
            <a:ext cx="638200" cy="9348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2492896"/>
            <a:ext cx="2520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grandfather</a:t>
            </a:r>
            <a:endParaRPr lang="cs-CZ" sz="3200" b="1" dirty="0" smtClean="0"/>
          </a:p>
          <a:p>
            <a:r>
              <a:rPr lang="cs-CZ" sz="3200" b="1" dirty="0" err="1" smtClean="0"/>
              <a:t>father</a:t>
            </a:r>
            <a:endParaRPr lang="cs-CZ" sz="3200" b="1" dirty="0" smtClean="0"/>
          </a:p>
          <a:p>
            <a:r>
              <a:rPr lang="cs-CZ" sz="3200" b="1" dirty="0" err="1" smtClean="0"/>
              <a:t>brother</a:t>
            </a:r>
            <a:endParaRPr lang="cs-CZ" sz="3200" b="1" dirty="0" smtClean="0"/>
          </a:p>
          <a:p>
            <a:r>
              <a:rPr lang="cs-CZ" sz="3200" b="1" dirty="0" smtClean="0"/>
              <a:t>baby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492896"/>
            <a:ext cx="2520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/>
              <a:t>grandmother</a:t>
            </a:r>
            <a:endParaRPr lang="cs-CZ" sz="3200" b="1" dirty="0" smtClean="0"/>
          </a:p>
          <a:p>
            <a:r>
              <a:rPr lang="cs-CZ" sz="3200" b="1" dirty="0" err="1" smtClean="0"/>
              <a:t>mother</a:t>
            </a:r>
            <a:endParaRPr lang="cs-CZ" sz="3200" b="1" dirty="0" smtClean="0"/>
          </a:p>
          <a:p>
            <a:r>
              <a:rPr lang="cs-CZ" sz="3200" b="1" dirty="0" smtClean="0"/>
              <a:t>sister</a:t>
            </a:r>
          </a:p>
          <a:p>
            <a:r>
              <a:rPr lang="cs-CZ" sz="3200" b="1" dirty="0" smtClean="0"/>
              <a:t>baby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556792"/>
            <a:ext cx="21602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SESTRA</a:t>
            </a:r>
          </a:p>
          <a:p>
            <a:r>
              <a:rPr lang="cs-CZ" sz="4000" dirty="0" smtClean="0"/>
              <a:t>DĚDA</a:t>
            </a:r>
          </a:p>
          <a:p>
            <a:r>
              <a:rPr lang="cs-CZ" sz="4000" dirty="0" smtClean="0"/>
              <a:t>DÍTĚ</a:t>
            </a:r>
          </a:p>
          <a:p>
            <a:r>
              <a:rPr lang="cs-CZ" sz="4000" dirty="0" smtClean="0"/>
              <a:t>TÁTA</a:t>
            </a:r>
          </a:p>
          <a:p>
            <a:r>
              <a:rPr lang="cs-CZ" sz="4000" dirty="0" smtClean="0"/>
              <a:t>MÁMA</a:t>
            </a:r>
          </a:p>
          <a:p>
            <a:r>
              <a:rPr lang="cs-CZ" sz="4000" dirty="0" smtClean="0"/>
              <a:t>BABIČKA</a:t>
            </a:r>
          </a:p>
          <a:p>
            <a:r>
              <a:rPr lang="cs-CZ" sz="4000" dirty="0" smtClean="0"/>
              <a:t>BRATR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56792"/>
            <a:ext cx="3600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BROTHER</a:t>
            </a:r>
          </a:p>
          <a:p>
            <a:r>
              <a:rPr lang="cs-CZ" sz="4000" dirty="0" smtClean="0"/>
              <a:t>SISTER</a:t>
            </a:r>
          </a:p>
          <a:p>
            <a:r>
              <a:rPr lang="cs-CZ" sz="4000" dirty="0" smtClean="0"/>
              <a:t>BABY</a:t>
            </a:r>
          </a:p>
          <a:p>
            <a:r>
              <a:rPr lang="cs-CZ" sz="4000" dirty="0" smtClean="0"/>
              <a:t>GRANDMOTHER</a:t>
            </a:r>
          </a:p>
          <a:p>
            <a:r>
              <a:rPr lang="cs-CZ" sz="4000" dirty="0" smtClean="0"/>
              <a:t>FATHER</a:t>
            </a:r>
          </a:p>
          <a:p>
            <a:r>
              <a:rPr lang="cs-CZ" sz="4000" dirty="0" smtClean="0"/>
              <a:t>MOTHER</a:t>
            </a:r>
          </a:p>
          <a:p>
            <a:r>
              <a:rPr lang="cs-CZ" sz="4000" dirty="0" smtClean="0"/>
              <a:t>GRANDFATHER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556792"/>
            <a:ext cx="21602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SESTRA</a:t>
            </a:r>
          </a:p>
          <a:p>
            <a:r>
              <a:rPr lang="cs-CZ" sz="4000" dirty="0" smtClean="0"/>
              <a:t>DĚDA</a:t>
            </a:r>
          </a:p>
          <a:p>
            <a:r>
              <a:rPr lang="cs-CZ" sz="4000" dirty="0" smtClean="0"/>
              <a:t>DÍTĚ</a:t>
            </a:r>
          </a:p>
          <a:p>
            <a:r>
              <a:rPr lang="cs-CZ" sz="4000" dirty="0" smtClean="0"/>
              <a:t>TÁTA</a:t>
            </a:r>
          </a:p>
          <a:p>
            <a:r>
              <a:rPr lang="cs-CZ" sz="4000" dirty="0" smtClean="0"/>
              <a:t>MÁMA</a:t>
            </a:r>
          </a:p>
          <a:p>
            <a:r>
              <a:rPr lang="cs-CZ" sz="4000" dirty="0" smtClean="0"/>
              <a:t>BABIČKA</a:t>
            </a:r>
          </a:p>
          <a:p>
            <a:r>
              <a:rPr lang="cs-CZ" sz="4000" dirty="0" smtClean="0"/>
              <a:t>BRATR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56792"/>
            <a:ext cx="3600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BROTHER</a:t>
            </a:r>
          </a:p>
          <a:p>
            <a:r>
              <a:rPr lang="cs-CZ" sz="4000" dirty="0" smtClean="0"/>
              <a:t>SISTER</a:t>
            </a:r>
          </a:p>
          <a:p>
            <a:r>
              <a:rPr lang="cs-CZ" sz="4000" dirty="0" smtClean="0"/>
              <a:t>BABY</a:t>
            </a:r>
          </a:p>
          <a:p>
            <a:r>
              <a:rPr lang="cs-CZ" sz="4000" dirty="0" smtClean="0"/>
              <a:t>GRANDMOTHER</a:t>
            </a:r>
          </a:p>
          <a:p>
            <a:r>
              <a:rPr lang="cs-CZ" sz="4000" dirty="0" smtClean="0"/>
              <a:t>FATHER</a:t>
            </a:r>
          </a:p>
          <a:p>
            <a:r>
              <a:rPr lang="cs-CZ" sz="4000" dirty="0" smtClean="0"/>
              <a:t>MOTHER</a:t>
            </a:r>
          </a:p>
          <a:p>
            <a:r>
              <a:rPr lang="cs-CZ" sz="4000" dirty="0" smtClean="0"/>
              <a:t>GRANDFATHER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483768" y="1916832"/>
            <a:ext cx="2592288" cy="57606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556792"/>
            <a:ext cx="21602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SESTRA</a:t>
            </a:r>
          </a:p>
          <a:p>
            <a:r>
              <a:rPr lang="cs-CZ" sz="4000" dirty="0" smtClean="0"/>
              <a:t>DĚDA</a:t>
            </a:r>
          </a:p>
          <a:p>
            <a:r>
              <a:rPr lang="cs-CZ" sz="4000" dirty="0" smtClean="0"/>
              <a:t>DÍTĚ</a:t>
            </a:r>
          </a:p>
          <a:p>
            <a:r>
              <a:rPr lang="cs-CZ" sz="4000" dirty="0" smtClean="0"/>
              <a:t>TÁTA</a:t>
            </a:r>
          </a:p>
          <a:p>
            <a:r>
              <a:rPr lang="cs-CZ" sz="4000" dirty="0" smtClean="0"/>
              <a:t>MÁMA</a:t>
            </a:r>
          </a:p>
          <a:p>
            <a:r>
              <a:rPr lang="cs-CZ" sz="4000" dirty="0" smtClean="0"/>
              <a:t>BABIČKA</a:t>
            </a:r>
          </a:p>
          <a:p>
            <a:r>
              <a:rPr lang="cs-CZ" sz="4000" dirty="0" smtClean="0"/>
              <a:t>BRATR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56792"/>
            <a:ext cx="3600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BROTHER</a:t>
            </a:r>
          </a:p>
          <a:p>
            <a:r>
              <a:rPr lang="cs-CZ" sz="4000" dirty="0" smtClean="0"/>
              <a:t>SISTER</a:t>
            </a:r>
          </a:p>
          <a:p>
            <a:r>
              <a:rPr lang="cs-CZ" sz="4000" dirty="0" smtClean="0"/>
              <a:t>BABY</a:t>
            </a:r>
          </a:p>
          <a:p>
            <a:r>
              <a:rPr lang="cs-CZ" sz="4000" dirty="0" smtClean="0"/>
              <a:t>GRANDMOTHER</a:t>
            </a:r>
          </a:p>
          <a:p>
            <a:r>
              <a:rPr lang="cs-CZ" sz="4000" dirty="0" smtClean="0"/>
              <a:t>FATHER</a:t>
            </a:r>
          </a:p>
          <a:p>
            <a:r>
              <a:rPr lang="cs-CZ" sz="4000" dirty="0" smtClean="0"/>
              <a:t>MOTHER</a:t>
            </a:r>
          </a:p>
          <a:p>
            <a:r>
              <a:rPr lang="cs-CZ" sz="4000" dirty="0" smtClean="0"/>
              <a:t>GRANDFATHER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483768" y="1916832"/>
            <a:ext cx="2592288" cy="57606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483768" y="2492896"/>
            <a:ext cx="2592288" cy="309634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556792"/>
            <a:ext cx="21602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SESTRA</a:t>
            </a:r>
          </a:p>
          <a:p>
            <a:r>
              <a:rPr lang="cs-CZ" sz="4000" dirty="0" smtClean="0"/>
              <a:t>DĚDA</a:t>
            </a:r>
          </a:p>
          <a:p>
            <a:r>
              <a:rPr lang="cs-CZ" sz="4000" dirty="0" smtClean="0"/>
              <a:t>DÍTĚ</a:t>
            </a:r>
          </a:p>
          <a:p>
            <a:r>
              <a:rPr lang="cs-CZ" sz="4000" dirty="0" smtClean="0"/>
              <a:t>TÁTA</a:t>
            </a:r>
          </a:p>
          <a:p>
            <a:r>
              <a:rPr lang="cs-CZ" sz="4000" dirty="0" smtClean="0"/>
              <a:t>MÁMA</a:t>
            </a:r>
          </a:p>
          <a:p>
            <a:r>
              <a:rPr lang="cs-CZ" sz="4000" dirty="0" smtClean="0"/>
              <a:t>BABIČKA</a:t>
            </a:r>
          </a:p>
          <a:p>
            <a:r>
              <a:rPr lang="cs-CZ" sz="4000" dirty="0" smtClean="0"/>
              <a:t>BRATR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56792"/>
            <a:ext cx="3600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BROTHER</a:t>
            </a:r>
          </a:p>
          <a:p>
            <a:r>
              <a:rPr lang="cs-CZ" sz="4000" dirty="0" smtClean="0"/>
              <a:t>SISTER</a:t>
            </a:r>
          </a:p>
          <a:p>
            <a:r>
              <a:rPr lang="cs-CZ" sz="4000" dirty="0" smtClean="0"/>
              <a:t>BABY</a:t>
            </a:r>
          </a:p>
          <a:p>
            <a:r>
              <a:rPr lang="cs-CZ" sz="4000" dirty="0" smtClean="0"/>
              <a:t>GRANDMOTHER</a:t>
            </a:r>
          </a:p>
          <a:p>
            <a:r>
              <a:rPr lang="cs-CZ" sz="4000" dirty="0" smtClean="0"/>
              <a:t>FATHER</a:t>
            </a:r>
          </a:p>
          <a:p>
            <a:r>
              <a:rPr lang="cs-CZ" sz="4000" dirty="0" smtClean="0"/>
              <a:t>MOTHER</a:t>
            </a:r>
          </a:p>
          <a:p>
            <a:r>
              <a:rPr lang="cs-CZ" sz="4000" dirty="0" smtClean="0"/>
              <a:t>GRANDFATHER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483768" y="1916832"/>
            <a:ext cx="2592288" cy="57606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483768" y="2492896"/>
            <a:ext cx="2592288" cy="309634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483768" y="3068960"/>
            <a:ext cx="2592288" cy="7200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556792"/>
            <a:ext cx="21602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SESTRA</a:t>
            </a:r>
          </a:p>
          <a:p>
            <a:r>
              <a:rPr lang="cs-CZ" sz="4000" dirty="0" smtClean="0"/>
              <a:t>DĚDA</a:t>
            </a:r>
          </a:p>
          <a:p>
            <a:r>
              <a:rPr lang="cs-CZ" sz="4000" dirty="0" smtClean="0"/>
              <a:t>DÍTĚ</a:t>
            </a:r>
          </a:p>
          <a:p>
            <a:r>
              <a:rPr lang="cs-CZ" sz="4000" dirty="0" smtClean="0"/>
              <a:t>TÁTA</a:t>
            </a:r>
          </a:p>
          <a:p>
            <a:r>
              <a:rPr lang="cs-CZ" sz="4000" dirty="0" smtClean="0"/>
              <a:t>MÁMA</a:t>
            </a:r>
          </a:p>
          <a:p>
            <a:r>
              <a:rPr lang="cs-CZ" sz="4000" dirty="0" smtClean="0"/>
              <a:t>BABIČKA</a:t>
            </a:r>
          </a:p>
          <a:p>
            <a:r>
              <a:rPr lang="cs-CZ" sz="4000" dirty="0" smtClean="0"/>
              <a:t>BRATR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56792"/>
            <a:ext cx="3600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BROTHER</a:t>
            </a:r>
          </a:p>
          <a:p>
            <a:r>
              <a:rPr lang="cs-CZ" sz="4000" dirty="0" smtClean="0"/>
              <a:t>SISTER</a:t>
            </a:r>
          </a:p>
          <a:p>
            <a:r>
              <a:rPr lang="cs-CZ" sz="4000" dirty="0" smtClean="0"/>
              <a:t>BABY</a:t>
            </a:r>
          </a:p>
          <a:p>
            <a:r>
              <a:rPr lang="cs-CZ" sz="4000" dirty="0" smtClean="0"/>
              <a:t>GRANDMOTHER</a:t>
            </a:r>
          </a:p>
          <a:p>
            <a:r>
              <a:rPr lang="cs-CZ" sz="4000" dirty="0" smtClean="0"/>
              <a:t>FATHER</a:t>
            </a:r>
          </a:p>
          <a:p>
            <a:r>
              <a:rPr lang="cs-CZ" sz="4000" dirty="0" smtClean="0"/>
              <a:t>MOTHER</a:t>
            </a:r>
          </a:p>
          <a:p>
            <a:r>
              <a:rPr lang="cs-CZ" sz="4000" dirty="0" smtClean="0"/>
              <a:t>GRANDFATHER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483768" y="1916832"/>
            <a:ext cx="2592288" cy="57606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483768" y="2492896"/>
            <a:ext cx="2592288" cy="309634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483768" y="3068960"/>
            <a:ext cx="2592288" cy="7200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483768" y="3645024"/>
            <a:ext cx="2592288" cy="72008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556792"/>
            <a:ext cx="21602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SESTRA</a:t>
            </a:r>
          </a:p>
          <a:p>
            <a:r>
              <a:rPr lang="cs-CZ" sz="4000" dirty="0" smtClean="0"/>
              <a:t>DĚDA</a:t>
            </a:r>
          </a:p>
          <a:p>
            <a:r>
              <a:rPr lang="cs-CZ" sz="4000" dirty="0" smtClean="0"/>
              <a:t>DÍTĚ</a:t>
            </a:r>
          </a:p>
          <a:p>
            <a:r>
              <a:rPr lang="cs-CZ" sz="4000" dirty="0" smtClean="0"/>
              <a:t>TÁTA</a:t>
            </a:r>
          </a:p>
          <a:p>
            <a:r>
              <a:rPr lang="cs-CZ" sz="4000" dirty="0" smtClean="0"/>
              <a:t>MÁMA</a:t>
            </a:r>
          </a:p>
          <a:p>
            <a:r>
              <a:rPr lang="cs-CZ" sz="4000" dirty="0" smtClean="0"/>
              <a:t>BABIČKA</a:t>
            </a:r>
          </a:p>
          <a:p>
            <a:r>
              <a:rPr lang="cs-CZ" sz="4000" dirty="0" smtClean="0"/>
              <a:t>BRATR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56792"/>
            <a:ext cx="3600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BROTHER</a:t>
            </a:r>
          </a:p>
          <a:p>
            <a:r>
              <a:rPr lang="cs-CZ" sz="4000" dirty="0" smtClean="0"/>
              <a:t>SISTER</a:t>
            </a:r>
          </a:p>
          <a:p>
            <a:r>
              <a:rPr lang="cs-CZ" sz="4000" dirty="0" smtClean="0"/>
              <a:t>BABY</a:t>
            </a:r>
          </a:p>
          <a:p>
            <a:r>
              <a:rPr lang="cs-CZ" sz="4000" dirty="0" smtClean="0"/>
              <a:t>GRANDMOTHER</a:t>
            </a:r>
          </a:p>
          <a:p>
            <a:r>
              <a:rPr lang="cs-CZ" sz="4000" dirty="0" smtClean="0"/>
              <a:t>FATHER</a:t>
            </a:r>
          </a:p>
          <a:p>
            <a:r>
              <a:rPr lang="cs-CZ" sz="4000" dirty="0" smtClean="0"/>
              <a:t>MOTHER</a:t>
            </a:r>
          </a:p>
          <a:p>
            <a:r>
              <a:rPr lang="cs-CZ" sz="4000" dirty="0" smtClean="0"/>
              <a:t>GRANDFATHER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483768" y="1916832"/>
            <a:ext cx="2592288" cy="57606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483768" y="2492896"/>
            <a:ext cx="2592288" cy="309634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483768" y="3068960"/>
            <a:ext cx="2592288" cy="7200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483768" y="3645024"/>
            <a:ext cx="2592288" cy="72008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483768" y="4293096"/>
            <a:ext cx="2592288" cy="72008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556792"/>
            <a:ext cx="21602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SESTRA</a:t>
            </a:r>
          </a:p>
          <a:p>
            <a:r>
              <a:rPr lang="cs-CZ" sz="4000" dirty="0" smtClean="0"/>
              <a:t>DĚDA</a:t>
            </a:r>
          </a:p>
          <a:p>
            <a:r>
              <a:rPr lang="cs-CZ" sz="4000" dirty="0" smtClean="0"/>
              <a:t>DÍTĚ</a:t>
            </a:r>
          </a:p>
          <a:p>
            <a:r>
              <a:rPr lang="cs-CZ" sz="4000" dirty="0" smtClean="0"/>
              <a:t>TÁTA</a:t>
            </a:r>
          </a:p>
          <a:p>
            <a:r>
              <a:rPr lang="cs-CZ" sz="4000" dirty="0" smtClean="0"/>
              <a:t>MÁMA</a:t>
            </a:r>
          </a:p>
          <a:p>
            <a:r>
              <a:rPr lang="cs-CZ" sz="4000" dirty="0" smtClean="0"/>
              <a:t>BABIČKA</a:t>
            </a:r>
          </a:p>
          <a:p>
            <a:r>
              <a:rPr lang="cs-CZ" sz="4000" dirty="0" smtClean="0"/>
              <a:t>BRATR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56792"/>
            <a:ext cx="3600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BROTHER</a:t>
            </a:r>
          </a:p>
          <a:p>
            <a:r>
              <a:rPr lang="cs-CZ" sz="4000" dirty="0" smtClean="0"/>
              <a:t>SISTER</a:t>
            </a:r>
          </a:p>
          <a:p>
            <a:r>
              <a:rPr lang="cs-CZ" sz="4000" dirty="0" smtClean="0"/>
              <a:t>BABY</a:t>
            </a:r>
          </a:p>
          <a:p>
            <a:r>
              <a:rPr lang="cs-CZ" sz="4000" dirty="0" smtClean="0"/>
              <a:t>GRANDMOTHER</a:t>
            </a:r>
          </a:p>
          <a:p>
            <a:r>
              <a:rPr lang="cs-CZ" sz="4000" dirty="0" smtClean="0"/>
              <a:t>FATHER</a:t>
            </a:r>
          </a:p>
          <a:p>
            <a:r>
              <a:rPr lang="cs-CZ" sz="4000" dirty="0" smtClean="0"/>
              <a:t>MOTHER</a:t>
            </a:r>
          </a:p>
          <a:p>
            <a:r>
              <a:rPr lang="cs-CZ" sz="4000" dirty="0" smtClean="0"/>
              <a:t>GRANDFATHER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483768" y="1916832"/>
            <a:ext cx="2592288" cy="57606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483768" y="2492896"/>
            <a:ext cx="2592288" cy="309634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483768" y="3068960"/>
            <a:ext cx="2592288" cy="7200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483768" y="3645024"/>
            <a:ext cx="2592288" cy="72008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483768" y="4293096"/>
            <a:ext cx="2592288" cy="72008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843808" y="3717032"/>
            <a:ext cx="2160240" cy="122413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1556792"/>
            <a:ext cx="21602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SESTRA</a:t>
            </a:r>
          </a:p>
          <a:p>
            <a:r>
              <a:rPr lang="cs-CZ" sz="4000" dirty="0" smtClean="0"/>
              <a:t>DĚDA</a:t>
            </a:r>
          </a:p>
          <a:p>
            <a:r>
              <a:rPr lang="cs-CZ" sz="4000" dirty="0" smtClean="0"/>
              <a:t>DÍTĚ</a:t>
            </a:r>
          </a:p>
          <a:p>
            <a:r>
              <a:rPr lang="cs-CZ" sz="4000" dirty="0" smtClean="0"/>
              <a:t>TÁTA</a:t>
            </a:r>
          </a:p>
          <a:p>
            <a:r>
              <a:rPr lang="cs-CZ" sz="4000" dirty="0" smtClean="0"/>
              <a:t>MÁMA</a:t>
            </a:r>
          </a:p>
          <a:p>
            <a:r>
              <a:rPr lang="cs-CZ" sz="4000" dirty="0" smtClean="0"/>
              <a:t>BABIČKA</a:t>
            </a:r>
          </a:p>
          <a:p>
            <a:r>
              <a:rPr lang="cs-CZ" sz="4000" dirty="0" smtClean="0"/>
              <a:t>BRATR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556792"/>
            <a:ext cx="3600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BROTHER</a:t>
            </a:r>
          </a:p>
          <a:p>
            <a:r>
              <a:rPr lang="cs-CZ" sz="4000" dirty="0" smtClean="0"/>
              <a:t>SISTER</a:t>
            </a:r>
          </a:p>
          <a:p>
            <a:r>
              <a:rPr lang="cs-CZ" sz="4000" dirty="0" smtClean="0"/>
              <a:t>BABY</a:t>
            </a:r>
          </a:p>
          <a:p>
            <a:r>
              <a:rPr lang="cs-CZ" sz="4000" dirty="0" smtClean="0"/>
              <a:t>GRANDMOTHER</a:t>
            </a:r>
          </a:p>
          <a:p>
            <a:r>
              <a:rPr lang="cs-CZ" sz="4000" dirty="0" smtClean="0"/>
              <a:t>FATHER</a:t>
            </a:r>
          </a:p>
          <a:p>
            <a:r>
              <a:rPr lang="cs-CZ" sz="4000" dirty="0" smtClean="0"/>
              <a:t>MOTHER</a:t>
            </a:r>
          </a:p>
          <a:p>
            <a:r>
              <a:rPr lang="cs-CZ" sz="4000" dirty="0" smtClean="0"/>
              <a:t>GRANDFATHER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2555776" y="1916832"/>
            <a:ext cx="2592288" cy="367240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483768" y="2492896"/>
            <a:ext cx="2592288" cy="309634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483768" y="3068960"/>
            <a:ext cx="2592288" cy="7200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483768" y="3645024"/>
            <a:ext cx="2592288" cy="72008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483768" y="4293096"/>
            <a:ext cx="2592288" cy="72008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843808" y="3717032"/>
            <a:ext cx="2160240" cy="122413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483768" y="1916832"/>
            <a:ext cx="2588298" cy="583474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GR_NDM_TH_R</a:t>
            </a:r>
          </a:p>
          <a:p>
            <a:r>
              <a:rPr lang="cs-CZ" sz="6000" b="1" dirty="0" smtClean="0"/>
              <a:t>B_O_H_R</a:t>
            </a:r>
          </a:p>
          <a:p>
            <a:r>
              <a:rPr lang="cs-CZ" sz="6000" b="1" dirty="0" smtClean="0"/>
              <a:t>SI_T_R</a:t>
            </a:r>
          </a:p>
          <a:p>
            <a:r>
              <a:rPr lang="cs-CZ" sz="6000" b="1" dirty="0" smtClean="0"/>
              <a:t>_O_HE_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NDM_TH_R</a:t>
            </a:r>
          </a:p>
          <a:p>
            <a:r>
              <a:rPr lang="cs-CZ" sz="6000" b="1" dirty="0" smtClean="0"/>
              <a:t>B_O_H_R</a:t>
            </a:r>
          </a:p>
          <a:p>
            <a:r>
              <a:rPr lang="cs-CZ" sz="6000" b="1" dirty="0" smtClean="0"/>
              <a:t>SI_T_R</a:t>
            </a:r>
          </a:p>
          <a:p>
            <a:r>
              <a:rPr lang="cs-CZ" sz="6000" b="1" dirty="0" smtClean="0"/>
              <a:t>_O_HE_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TH_R</a:t>
            </a:r>
          </a:p>
          <a:p>
            <a:r>
              <a:rPr lang="cs-CZ" sz="6000" b="1" dirty="0" smtClean="0"/>
              <a:t>B_O_H_R</a:t>
            </a:r>
          </a:p>
          <a:p>
            <a:r>
              <a:rPr lang="cs-CZ" sz="6000" b="1" dirty="0" smtClean="0"/>
              <a:t>SI_T_R</a:t>
            </a:r>
          </a:p>
          <a:p>
            <a:r>
              <a:rPr lang="cs-CZ" sz="6000" b="1" dirty="0" smtClean="0"/>
              <a:t>_O_HE_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B_O_H_R</a:t>
            </a:r>
          </a:p>
          <a:p>
            <a:r>
              <a:rPr lang="cs-CZ" sz="6000" b="1" dirty="0" smtClean="0"/>
              <a:t>SI_T_R</a:t>
            </a:r>
          </a:p>
          <a:p>
            <a:r>
              <a:rPr lang="cs-CZ" sz="6000" b="1" dirty="0" smtClean="0"/>
              <a:t>_O_HE_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B</a:t>
            </a:r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r>
              <a:rPr lang="cs-CZ" sz="6000" b="1" dirty="0" smtClean="0"/>
              <a:t>O_H_R</a:t>
            </a:r>
          </a:p>
          <a:p>
            <a:r>
              <a:rPr lang="cs-CZ" sz="6000" b="1" dirty="0" smtClean="0"/>
              <a:t>SI_T_R</a:t>
            </a:r>
          </a:p>
          <a:p>
            <a:r>
              <a:rPr lang="cs-CZ" sz="6000" b="1" dirty="0" smtClean="0"/>
              <a:t>_O_HE_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B</a:t>
            </a:r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r>
              <a:rPr lang="cs-CZ" sz="6000" b="1" dirty="0" smtClean="0"/>
              <a:t>O</a:t>
            </a:r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r>
              <a:rPr lang="cs-CZ" sz="6000" b="1" dirty="0" smtClean="0"/>
              <a:t>H_R</a:t>
            </a:r>
          </a:p>
          <a:p>
            <a:r>
              <a:rPr lang="cs-CZ" sz="6000" b="1" dirty="0" smtClean="0"/>
              <a:t>SI_T_R</a:t>
            </a:r>
          </a:p>
          <a:p>
            <a:r>
              <a:rPr lang="cs-CZ" sz="6000" b="1" dirty="0" smtClean="0"/>
              <a:t>_O_HE_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B</a:t>
            </a:r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r>
              <a:rPr lang="cs-CZ" sz="6000" b="1" dirty="0" smtClean="0"/>
              <a:t>O</a:t>
            </a:r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r>
              <a:rPr lang="cs-CZ" sz="6000" b="1" dirty="0" smtClean="0"/>
              <a:t>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SI_T_R</a:t>
            </a:r>
          </a:p>
          <a:p>
            <a:r>
              <a:rPr lang="cs-CZ" sz="6000" b="1" dirty="0" smtClean="0"/>
              <a:t>_O_HE_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B</a:t>
            </a:r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r>
              <a:rPr lang="cs-CZ" sz="6000" b="1" dirty="0" smtClean="0"/>
              <a:t>O</a:t>
            </a:r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r>
              <a:rPr lang="cs-CZ" sz="6000" b="1" dirty="0" smtClean="0"/>
              <a:t>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SI</a:t>
            </a:r>
            <a:r>
              <a:rPr lang="cs-CZ" sz="6000" b="1" dirty="0" smtClean="0">
                <a:solidFill>
                  <a:srgbClr val="FF0000"/>
                </a:solidFill>
              </a:rPr>
              <a:t>S</a:t>
            </a:r>
            <a:r>
              <a:rPr lang="cs-CZ" sz="6000" b="1" dirty="0" smtClean="0"/>
              <a:t>T_R</a:t>
            </a:r>
          </a:p>
          <a:p>
            <a:r>
              <a:rPr lang="cs-CZ" sz="6000" b="1" dirty="0" smtClean="0"/>
              <a:t>_O_HE_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B</a:t>
            </a:r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r>
              <a:rPr lang="cs-CZ" sz="6000" b="1" dirty="0" smtClean="0"/>
              <a:t>O</a:t>
            </a:r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r>
              <a:rPr lang="cs-CZ" sz="6000" b="1" dirty="0" smtClean="0"/>
              <a:t>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SI</a:t>
            </a:r>
            <a:r>
              <a:rPr lang="cs-CZ" sz="6000" b="1" dirty="0" smtClean="0">
                <a:solidFill>
                  <a:srgbClr val="FF0000"/>
                </a:solidFill>
              </a:rPr>
              <a:t>S</a:t>
            </a:r>
            <a:r>
              <a:rPr lang="cs-CZ" sz="6000" b="1" dirty="0" smtClean="0"/>
              <a:t>T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_O_HE_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B</a:t>
            </a:r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r>
              <a:rPr lang="cs-CZ" sz="6000" b="1" dirty="0" smtClean="0"/>
              <a:t>O</a:t>
            </a:r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r>
              <a:rPr lang="cs-CZ" sz="6000" b="1" dirty="0" smtClean="0"/>
              <a:t>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SI</a:t>
            </a:r>
            <a:r>
              <a:rPr lang="cs-CZ" sz="6000" b="1" dirty="0" smtClean="0">
                <a:solidFill>
                  <a:srgbClr val="FF0000"/>
                </a:solidFill>
              </a:rPr>
              <a:t>S</a:t>
            </a:r>
            <a:r>
              <a:rPr lang="cs-CZ" sz="6000" b="1" dirty="0" smtClean="0"/>
              <a:t>T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>
                <a:solidFill>
                  <a:srgbClr val="FF0000"/>
                </a:solidFill>
              </a:rPr>
              <a:t>M</a:t>
            </a:r>
            <a:r>
              <a:rPr lang="cs-CZ" sz="6000" b="1" dirty="0" smtClean="0"/>
              <a:t>O_HE_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B</a:t>
            </a:r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r>
              <a:rPr lang="cs-CZ" sz="6000" b="1" dirty="0" smtClean="0"/>
              <a:t>O</a:t>
            </a:r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r>
              <a:rPr lang="cs-CZ" sz="6000" b="1" dirty="0" smtClean="0"/>
              <a:t>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SI</a:t>
            </a:r>
            <a:r>
              <a:rPr lang="cs-CZ" sz="6000" b="1" dirty="0" smtClean="0">
                <a:solidFill>
                  <a:srgbClr val="FF0000"/>
                </a:solidFill>
              </a:rPr>
              <a:t>S</a:t>
            </a:r>
            <a:r>
              <a:rPr lang="cs-CZ" sz="6000" b="1" dirty="0" smtClean="0"/>
              <a:t>T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>
                <a:solidFill>
                  <a:srgbClr val="FF0000"/>
                </a:solidFill>
              </a:rPr>
              <a:t>M</a:t>
            </a:r>
            <a:r>
              <a:rPr lang="cs-CZ" sz="6000" b="1" dirty="0" smtClean="0"/>
              <a:t>O</a:t>
            </a:r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r>
              <a:rPr lang="cs-CZ" sz="6000" b="1" dirty="0" smtClean="0"/>
              <a:t>HE_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</a:t>
            </a:r>
            <a:r>
              <a:rPr lang="cs-CZ" sz="6000" b="1" dirty="0" smtClean="0">
                <a:solidFill>
                  <a:srgbClr val="FF0000"/>
                </a:solidFill>
              </a:rPr>
              <a:t>A</a:t>
            </a:r>
            <a:r>
              <a:rPr lang="cs-CZ" sz="6000" b="1" dirty="0" smtClean="0"/>
              <a:t>NDM</a:t>
            </a:r>
            <a:r>
              <a:rPr lang="cs-CZ" sz="6000" b="1" dirty="0" smtClean="0">
                <a:solidFill>
                  <a:srgbClr val="FF0000"/>
                </a:solidFill>
              </a:rPr>
              <a:t>O</a:t>
            </a:r>
            <a:r>
              <a:rPr lang="cs-CZ" sz="6000" b="1" dirty="0" smtClean="0"/>
              <a:t>TH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B</a:t>
            </a:r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r>
              <a:rPr lang="cs-CZ" sz="6000" b="1" dirty="0" smtClean="0"/>
              <a:t>O</a:t>
            </a:r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r>
              <a:rPr lang="cs-CZ" sz="6000" b="1" dirty="0" smtClean="0"/>
              <a:t>H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/>
              <a:t>SI</a:t>
            </a:r>
            <a:r>
              <a:rPr lang="cs-CZ" sz="6000" b="1" dirty="0" smtClean="0">
                <a:solidFill>
                  <a:srgbClr val="FF0000"/>
                </a:solidFill>
              </a:rPr>
              <a:t>S</a:t>
            </a:r>
            <a:r>
              <a:rPr lang="cs-CZ" sz="6000" b="1" dirty="0" smtClean="0"/>
              <a:t>T</a:t>
            </a:r>
            <a:r>
              <a:rPr lang="cs-CZ" sz="6000" b="1" dirty="0" smtClean="0">
                <a:solidFill>
                  <a:srgbClr val="FF0000"/>
                </a:solidFill>
              </a:rPr>
              <a:t>E</a:t>
            </a:r>
            <a:r>
              <a:rPr lang="cs-CZ" sz="6000" b="1" dirty="0" smtClean="0"/>
              <a:t>R</a:t>
            </a:r>
          </a:p>
          <a:p>
            <a:r>
              <a:rPr lang="cs-CZ" sz="6000" b="1" dirty="0" smtClean="0">
                <a:solidFill>
                  <a:srgbClr val="FF0000"/>
                </a:solidFill>
              </a:rPr>
              <a:t>M</a:t>
            </a:r>
            <a:r>
              <a:rPr lang="cs-CZ" sz="6000" b="1" dirty="0" smtClean="0"/>
              <a:t>O</a:t>
            </a:r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r>
              <a:rPr lang="cs-CZ" sz="6000" b="1" dirty="0" smtClean="0"/>
              <a:t>HE</a:t>
            </a:r>
            <a:r>
              <a:rPr lang="cs-CZ" sz="6000" b="1" dirty="0" smtClean="0">
                <a:solidFill>
                  <a:srgbClr val="FF0000"/>
                </a:solidFill>
              </a:rPr>
              <a:t>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44824"/>
            <a:ext cx="619268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GRANDMOTHER</a:t>
            </a:r>
          </a:p>
          <a:p>
            <a:r>
              <a:rPr lang="cs-CZ" sz="6000" b="1" dirty="0" smtClean="0"/>
              <a:t>BROTHER</a:t>
            </a:r>
          </a:p>
          <a:p>
            <a:r>
              <a:rPr lang="cs-CZ" sz="6000" b="1" dirty="0" smtClean="0"/>
              <a:t>SISTER</a:t>
            </a:r>
          </a:p>
          <a:p>
            <a:r>
              <a:rPr lang="cs-CZ" sz="6000" b="1" dirty="0" smtClean="0"/>
              <a:t>MOTHER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patří mezi výkladové materiály. Slouží k opakování tématu moje rodina. Žáci se seznamují s novými slovíčky či pouze opakují svou stávající slovní zásobu. Zároveň si upevňují své znalosti o písemné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podobě slov.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438</Words>
  <Application>Microsoft Office PowerPoint</Application>
  <PresentationFormat>Předvádění na obrazovce (4:3)</PresentationFormat>
  <Paragraphs>302</Paragraphs>
  <Slides>42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systému Office</vt:lpstr>
      <vt:lpstr>Prezentace aplikace PowerPoint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MY FAMILY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70</cp:revision>
  <dcterms:created xsi:type="dcterms:W3CDTF">2011-12-27T20:15:32Z</dcterms:created>
  <dcterms:modified xsi:type="dcterms:W3CDTF">2012-05-30T20:02:27Z</dcterms:modified>
</cp:coreProperties>
</file>