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627186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17.4.2012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VY_32_INOVACE_06_Anglický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</a:t>
                      </a:r>
                      <a:r>
                        <a:rPr lang="cs-CZ" sz="2400" b="1" dirty="0" smtClean="0"/>
                        <a:t>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1" smtClean="0"/>
                        <a:t> </a:t>
                      </a:r>
                      <a:r>
                        <a:rPr lang="cs-CZ" sz="2400" b="0" dirty="0" err="1" smtClean="0"/>
                        <a:t>Pets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 ročník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horse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horse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5730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snake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horse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5730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snake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3717032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bee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horse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5730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snake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3717032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bee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3651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mouse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2016224" cy="2016224"/>
          </a:xfrm>
          <a:prstGeom prst="rect">
            <a:avLst/>
          </a:prstGeom>
          <a:noFill/>
        </p:spPr>
      </p:pic>
      <p:pic>
        <p:nvPicPr>
          <p:cNvPr id="1028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908720"/>
            <a:ext cx="2016224" cy="2016224"/>
          </a:xfrm>
          <a:prstGeom prst="rect">
            <a:avLst/>
          </a:prstGeom>
          <a:noFill/>
        </p:spPr>
      </p:pic>
      <p:pic>
        <p:nvPicPr>
          <p:cNvPr id="103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908720"/>
            <a:ext cx="2735585" cy="2735585"/>
          </a:xfrm>
          <a:prstGeom prst="rect">
            <a:avLst/>
          </a:prstGeom>
          <a:noFill/>
        </p:spPr>
      </p:pic>
      <p:pic>
        <p:nvPicPr>
          <p:cNvPr id="1034" name="Picture 10" descr="animals,cartoons,glasses,Mice,mouses,rodents,smil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4580409"/>
            <a:ext cx="1944216" cy="1944216"/>
          </a:xfrm>
          <a:prstGeom prst="rect">
            <a:avLst/>
          </a:prstGeom>
          <a:noFill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2944248" cy="21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animals,bees,bugs,cropped images,cropped pictures,honey bees,honeybees,insects,nature,PNG,transparent background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735585" cy="2735585"/>
          </a:xfrm>
          <a:prstGeom prst="rect">
            <a:avLst/>
          </a:prstGeom>
          <a:noFill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212976"/>
            <a:ext cx="3599681" cy="94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7971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dog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horse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5730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snake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3717032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bee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36510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mouse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77072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cow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12474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CAT. HER NAME IS MICI.</a:t>
            </a:r>
            <a:endParaRPr lang="cs-CZ" sz="3200" b="1" dirty="0"/>
          </a:p>
        </p:txBody>
      </p:sp>
      <p:pic>
        <p:nvPicPr>
          <p:cNvPr id="15362" name="Picture 2" descr="animals,cats,nature,pets,ears,feline,eyes,gleam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08720"/>
            <a:ext cx="1224136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12474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CAT. HER NAME IS MICI.</a:t>
            </a:r>
            <a:endParaRPr lang="cs-CZ" sz="3200" b="1" dirty="0"/>
          </a:p>
        </p:txBody>
      </p:sp>
      <p:pic>
        <p:nvPicPr>
          <p:cNvPr id="15362" name="Picture 2" descr="animals,cats,nature,pets,ears,feline,eyes,gleam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08720"/>
            <a:ext cx="1224136" cy="12241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780928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DOG. HIS NAME IS ALÍK.</a:t>
            </a:r>
            <a:endParaRPr lang="cs-CZ" sz="3200" b="1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3569" y="2348881"/>
            <a:ext cx="1440159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12474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CAT. HER NAME IS MICI.</a:t>
            </a:r>
            <a:endParaRPr lang="cs-CZ" sz="3200" b="1" dirty="0"/>
          </a:p>
        </p:txBody>
      </p:sp>
      <p:pic>
        <p:nvPicPr>
          <p:cNvPr id="15362" name="Picture 2" descr="animals,cats,nature,pets,ears,feline,eyes,gleam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08720"/>
            <a:ext cx="1224136" cy="12241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780928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DOG. HIS NAME IS ALÍK.</a:t>
            </a:r>
            <a:endParaRPr lang="cs-CZ" sz="3200" b="1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3569" y="2348881"/>
            <a:ext cx="1440159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39552" y="450912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HAVE GOT A BUDGIE. HER NAME IS KLARA.</a:t>
            </a:r>
            <a:endParaRPr lang="cs-CZ" sz="3200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5085184"/>
            <a:ext cx="1439441" cy="143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H    O    R     S    E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H    O    R     S    E       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0506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   H    A    R     K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H    O    R     S    E       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0506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   H    A    R     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509120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    H    I      C    K     E    N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H    O    R     S    E       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0506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   H    A    R     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509120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    H    I      C    K     E    N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01317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     E    A    R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836712"/>
            <a:ext cx="1584176" cy="1584176"/>
          </a:xfrm>
          <a:prstGeom prst="rect">
            <a:avLst/>
          </a:prstGeom>
          <a:noFill/>
        </p:spPr>
      </p:pic>
      <p:pic>
        <p:nvPicPr>
          <p:cNvPr id="25605" name="Picture 5" descr="aquatic,animals,fishes,nature,tiger sharks,wildlif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1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7" name="Picture 7" descr="animals,birds,chickens,chicks,creatures,Easter,eggshells,fowls,hatching,holidays,nature,special occasio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5" y="836713"/>
            <a:ext cx="1584176" cy="1584176"/>
          </a:xfrm>
          <a:prstGeom prst="rect">
            <a:avLst/>
          </a:prstGeom>
          <a:noFill/>
        </p:spPr>
      </p:pic>
      <p:pic>
        <p:nvPicPr>
          <p:cNvPr id="25609" name="Picture 9" descr="animals,fuzzy,household,playthings,stuffed toys,teddy bear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836713"/>
            <a:ext cx="1584175" cy="1584175"/>
          </a:xfrm>
          <a:prstGeom prst="rect">
            <a:avLst/>
          </a:prstGeom>
          <a:noFill/>
        </p:spPr>
      </p:pic>
      <p:pic>
        <p:nvPicPr>
          <p:cNvPr id="25611" name="Picture 11" descr="animals,nature,pigs,smiles,domestic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3" y="836713"/>
            <a:ext cx="1584176" cy="15841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23488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 1.               2.              3.               4.               5.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H    O    R     S    E        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0506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   H    A    R     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509120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    H    I      C    K     E    N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01317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     E    A    R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5172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    I     G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284984"/>
            <a:ext cx="58007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779912" y="191683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SHEEP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501008"/>
            <a:ext cx="2376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</a:p>
          <a:p>
            <a:r>
              <a:rPr lang="cs-CZ" sz="3200" b="1" dirty="0" smtClean="0"/>
              <a:t>H</a:t>
            </a:r>
          </a:p>
          <a:p>
            <a:r>
              <a:rPr lang="cs-CZ" sz="3200" b="1" dirty="0" smtClean="0"/>
              <a:t>E</a:t>
            </a:r>
          </a:p>
          <a:p>
            <a:r>
              <a:rPr lang="cs-CZ" sz="3200" b="1" dirty="0" smtClean="0"/>
              <a:t>E</a:t>
            </a:r>
          </a:p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pic>
        <p:nvPicPr>
          <p:cNvPr id="26626" name="Picture 2" descr="animals,mammals,nature,sheeps,domestic,farms,agricultur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836712"/>
            <a:ext cx="2087513" cy="2087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pic>
        <p:nvPicPr>
          <p:cNvPr id="8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564904"/>
            <a:ext cx="2016224" cy="20162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95936" y="465313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CAT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pic>
        <p:nvPicPr>
          <p:cNvPr id="8" name="Picture 2" descr="American Curls,animals,cats,creatures,mammals,nature,p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492896"/>
            <a:ext cx="2016224" cy="20162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51720" y="458112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CAT</a:t>
            </a:r>
            <a:endParaRPr lang="cs-CZ" sz="4800" b="1" dirty="0"/>
          </a:p>
        </p:txBody>
      </p:sp>
      <p:pic>
        <p:nvPicPr>
          <p:cNvPr id="32770" name="Picture 2" descr="animals,backgrounds,kittens,NVTOfficeClips,pastels,snowflake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916832"/>
            <a:ext cx="3095625" cy="309562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860032" y="508518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KITTENS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93305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DOG</a:t>
            </a:r>
            <a:endParaRPr lang="cs-CZ" sz="4800" b="1" dirty="0"/>
          </a:p>
        </p:txBody>
      </p:sp>
      <p:pic>
        <p:nvPicPr>
          <p:cNvPr id="11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916832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72514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DOG</a:t>
            </a:r>
            <a:endParaRPr lang="cs-CZ" sz="4800" b="1" dirty="0"/>
          </a:p>
        </p:txBody>
      </p:sp>
      <p:pic>
        <p:nvPicPr>
          <p:cNvPr id="11" name="Picture 4" descr="animals,bones,bows,dogs,gifts,mammals,pets,ribbons,special occasion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708920"/>
            <a:ext cx="2016224" cy="2016224"/>
          </a:xfrm>
          <a:prstGeom prst="rect">
            <a:avLst/>
          </a:prstGeom>
          <a:noFill/>
        </p:spPr>
      </p:pic>
      <p:pic>
        <p:nvPicPr>
          <p:cNvPr id="34818" name="Picture 2" descr="animals,babies,cute,NVTOfficeClips,puppies,pets,canine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2060848"/>
            <a:ext cx="3095625" cy="30956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16016" y="508518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PUPPIES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443711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HORSE</a:t>
            </a:r>
            <a:endParaRPr lang="cs-CZ" sz="4800" b="1" dirty="0"/>
          </a:p>
        </p:txBody>
      </p:sp>
      <p:pic>
        <p:nvPicPr>
          <p:cNvPr id="1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700808"/>
            <a:ext cx="2735585" cy="2735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PETS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76470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THEIR BABIES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465313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HORSE</a:t>
            </a:r>
            <a:endParaRPr lang="cs-CZ" sz="4800" b="1" dirty="0"/>
          </a:p>
        </p:txBody>
      </p:sp>
      <p:pic>
        <p:nvPicPr>
          <p:cNvPr id="10" name="Picture 6" descr="animals,bridles,horses,nature,North America,Old West,places,saddles,United States,Western reg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916832"/>
            <a:ext cx="2735585" cy="273558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24128" y="450912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smtClean="0"/>
              <a:t>FOAL</a:t>
            </a:r>
            <a:endParaRPr lang="cs-CZ" sz="4800" b="1" dirty="0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132856"/>
            <a:ext cx="230505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Slouží k opakování tématu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domácí mazlíčci.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Žáci se seznamují s novými slovíčky či pouze opakují svou stávající slovní zásobu. Zároveň si upevňují své znalosti o písemné podobě slov.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389</Words>
  <Application>Microsoft Office PowerPoint</Application>
  <PresentationFormat>Předvádění na obrazovce (4:3)</PresentationFormat>
  <Paragraphs>120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PETS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105</cp:revision>
  <dcterms:created xsi:type="dcterms:W3CDTF">2011-12-27T20:15:32Z</dcterms:created>
  <dcterms:modified xsi:type="dcterms:W3CDTF">2012-05-30T20:03:18Z</dcterms:modified>
</cp:coreProperties>
</file>