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239639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18.4.2012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VY_32_INOVACE_07_Anglický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</a:t>
                      </a:r>
                      <a:r>
                        <a:rPr lang="cs-CZ" sz="2400" b="1" dirty="0" smtClean="0"/>
                        <a:t>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1" smtClean="0"/>
                        <a:t> </a:t>
                      </a:r>
                      <a:r>
                        <a:rPr lang="cs-CZ" sz="2400" b="0" dirty="0" smtClean="0"/>
                        <a:t>My body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1.-5.ročník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BODY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biceps,body builders,body building,flexing,leisure,males,men,muscles,people,persons,recreation,sports,weightlifters,weightlif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24744"/>
            <a:ext cx="5400600" cy="5400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BODY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biceps,body builders,body building,flexing,leisure,males,men,muscles,people,persons,recreation,sports,weightlifters,weightlif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24744"/>
            <a:ext cx="5400600" cy="5400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508104" y="1124744"/>
            <a:ext cx="201622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HEAD</a:t>
            </a:r>
          </a:p>
          <a:p>
            <a:r>
              <a:rPr lang="cs-CZ" b="1" dirty="0" smtClean="0"/>
              <a:t>  NECK</a:t>
            </a:r>
          </a:p>
          <a:p>
            <a:r>
              <a:rPr lang="cs-CZ" b="1" dirty="0" smtClean="0"/>
              <a:t>      SHOULDER</a:t>
            </a:r>
          </a:p>
          <a:p>
            <a:endParaRPr lang="cs-CZ" b="1" dirty="0" smtClean="0"/>
          </a:p>
          <a:p>
            <a:r>
              <a:rPr lang="cs-CZ" b="1" dirty="0" smtClean="0"/>
              <a:t>      ARM</a:t>
            </a:r>
          </a:p>
          <a:p>
            <a:endParaRPr lang="cs-CZ" b="1" dirty="0" smtClean="0"/>
          </a:p>
          <a:p>
            <a:r>
              <a:rPr lang="cs-CZ" b="1" dirty="0" smtClean="0"/>
              <a:t>    ELBOW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LEG</a:t>
            </a:r>
          </a:p>
          <a:p>
            <a:endParaRPr lang="cs-CZ" b="1" dirty="0" smtClean="0"/>
          </a:p>
          <a:p>
            <a:r>
              <a:rPr lang="cs-CZ" b="1" dirty="0" smtClean="0"/>
              <a:t>KNEE</a:t>
            </a:r>
          </a:p>
          <a:p>
            <a:endParaRPr lang="cs-CZ" b="1" dirty="0" smtClean="0"/>
          </a:p>
          <a:p>
            <a:r>
              <a:rPr lang="cs-CZ" b="1" dirty="0" smtClean="0"/>
              <a:t> </a:t>
            </a:r>
          </a:p>
          <a:p>
            <a:endParaRPr lang="cs-CZ" b="1" dirty="0" smtClean="0"/>
          </a:p>
          <a:p>
            <a:r>
              <a:rPr lang="cs-CZ" b="1" dirty="0" smtClean="0"/>
              <a:t>ANKLE</a:t>
            </a:r>
          </a:p>
          <a:p>
            <a:endParaRPr lang="cs-CZ" b="1" dirty="0" smtClean="0"/>
          </a:p>
          <a:p>
            <a:r>
              <a:rPr lang="cs-CZ" b="1" dirty="0" smtClean="0"/>
              <a:t>FOOT</a:t>
            </a:r>
            <a:endParaRPr lang="cs-CZ" b="1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4788024" y="1268760"/>
            <a:ext cx="576064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4788024" y="1556792"/>
            <a:ext cx="720080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5364088" y="1844824"/>
            <a:ext cx="288032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5292080" y="2420888"/>
            <a:ext cx="432048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5364088" y="2924944"/>
            <a:ext cx="21602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5004048" y="4005064"/>
            <a:ext cx="432048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5004048" y="4581128"/>
            <a:ext cx="432048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4932040" y="5661248"/>
            <a:ext cx="504056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5004048" y="6165304"/>
            <a:ext cx="360040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BODY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biceps,body builders,body building,flexing,leisure,males,men,muscles,people,persons,recreation,sports,weightlifters,weightlift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24744"/>
            <a:ext cx="5400600" cy="5400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07704" y="1124744"/>
            <a:ext cx="20162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HAND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    HEART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   STOMACH</a:t>
            </a:r>
          </a:p>
          <a:p>
            <a:endParaRPr lang="cs-CZ" b="1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4788024" y="1268760"/>
            <a:ext cx="576064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4788024" y="1556792"/>
            <a:ext cx="720080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5364088" y="1844824"/>
            <a:ext cx="288032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5292080" y="2420888"/>
            <a:ext cx="432048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5364088" y="2924944"/>
            <a:ext cx="21602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5004048" y="4005064"/>
            <a:ext cx="432048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5004048" y="4581128"/>
            <a:ext cx="432048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4932040" y="5661248"/>
            <a:ext cx="504056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5004048" y="6165304"/>
            <a:ext cx="360040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508104" y="1124744"/>
            <a:ext cx="201622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HEAD</a:t>
            </a:r>
          </a:p>
          <a:p>
            <a:r>
              <a:rPr lang="cs-CZ" b="1" dirty="0" smtClean="0"/>
              <a:t>  NECK</a:t>
            </a:r>
          </a:p>
          <a:p>
            <a:r>
              <a:rPr lang="cs-CZ" b="1" dirty="0" smtClean="0"/>
              <a:t>      SHOULDER</a:t>
            </a:r>
          </a:p>
          <a:p>
            <a:endParaRPr lang="cs-CZ" b="1" dirty="0" smtClean="0"/>
          </a:p>
          <a:p>
            <a:r>
              <a:rPr lang="cs-CZ" b="1" dirty="0" smtClean="0"/>
              <a:t>      ARM</a:t>
            </a:r>
          </a:p>
          <a:p>
            <a:endParaRPr lang="cs-CZ" b="1" dirty="0" smtClean="0"/>
          </a:p>
          <a:p>
            <a:r>
              <a:rPr lang="cs-CZ" b="1" dirty="0" smtClean="0"/>
              <a:t>    ELBOW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LEG</a:t>
            </a:r>
          </a:p>
          <a:p>
            <a:endParaRPr lang="cs-CZ" b="1" dirty="0" smtClean="0"/>
          </a:p>
          <a:p>
            <a:r>
              <a:rPr lang="cs-CZ" b="1" dirty="0" smtClean="0"/>
              <a:t>KNEE</a:t>
            </a:r>
          </a:p>
          <a:p>
            <a:endParaRPr lang="cs-CZ" b="1" dirty="0" smtClean="0"/>
          </a:p>
          <a:p>
            <a:r>
              <a:rPr lang="cs-CZ" b="1" dirty="0" smtClean="0"/>
              <a:t> </a:t>
            </a:r>
          </a:p>
          <a:p>
            <a:endParaRPr lang="cs-CZ" b="1" dirty="0" smtClean="0"/>
          </a:p>
          <a:p>
            <a:r>
              <a:rPr lang="cs-CZ" b="1" dirty="0" smtClean="0"/>
              <a:t>ANKLE</a:t>
            </a:r>
          </a:p>
          <a:p>
            <a:endParaRPr lang="cs-CZ" b="1" dirty="0" smtClean="0"/>
          </a:p>
          <a:p>
            <a:r>
              <a:rPr lang="cs-CZ" b="1" dirty="0" smtClean="0"/>
              <a:t>FOOT</a:t>
            </a:r>
            <a:endParaRPr lang="cs-CZ" b="1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2627784" y="1340768"/>
            <a:ext cx="64807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915816" y="2420888"/>
            <a:ext cx="129614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3275856" y="3068960"/>
            <a:ext cx="1152128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BODY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hildren,faces,girls,heads,people,perso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84784"/>
            <a:ext cx="4536504" cy="4536504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868144" y="1268760"/>
            <a:ext cx="28803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HAIR</a:t>
            </a:r>
          </a:p>
          <a:p>
            <a:r>
              <a:rPr lang="cs-CZ" sz="4400" b="1" dirty="0" smtClean="0"/>
              <a:t>FOREHEAD</a:t>
            </a:r>
          </a:p>
          <a:p>
            <a:r>
              <a:rPr lang="cs-CZ" sz="4400" b="1" dirty="0" smtClean="0"/>
              <a:t>EYEBROW</a:t>
            </a:r>
          </a:p>
          <a:p>
            <a:r>
              <a:rPr lang="cs-CZ" sz="4400" b="1" dirty="0" smtClean="0"/>
              <a:t>EYES</a:t>
            </a:r>
          </a:p>
          <a:p>
            <a:r>
              <a:rPr lang="cs-CZ" sz="4400" b="1" dirty="0" smtClean="0"/>
              <a:t>NOSE</a:t>
            </a:r>
          </a:p>
          <a:p>
            <a:r>
              <a:rPr lang="cs-CZ" sz="4400" b="1" dirty="0" smtClean="0"/>
              <a:t>LIPS</a:t>
            </a:r>
          </a:p>
          <a:p>
            <a:r>
              <a:rPr lang="cs-CZ" sz="4400" b="1" dirty="0" smtClean="0"/>
              <a:t>CHIN</a:t>
            </a:r>
          </a:p>
        </p:txBody>
      </p:sp>
      <p:cxnSp>
        <p:nvCxnSpPr>
          <p:cNvPr id="28" name="Přímá spojovací šipka 27"/>
          <p:cNvCxnSpPr/>
          <p:nvPr/>
        </p:nvCxnSpPr>
        <p:spPr>
          <a:xfrm flipH="1">
            <a:off x="4355976" y="1628800"/>
            <a:ext cx="1584176" cy="50405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3635896" y="2276872"/>
            <a:ext cx="2304256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>
            <a:off x="4067944" y="2996952"/>
            <a:ext cx="1872208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 flipV="1">
            <a:off x="4139952" y="3356992"/>
            <a:ext cx="1800200" cy="288032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H="1" flipV="1">
            <a:off x="3707904" y="3717032"/>
            <a:ext cx="2232248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 flipV="1">
            <a:off x="3851920" y="4149080"/>
            <a:ext cx="2088232" cy="86409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 flipV="1">
            <a:off x="3707904" y="4581128"/>
            <a:ext cx="2232248" cy="115212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11560" y="980728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EARS</a:t>
            </a:r>
          </a:p>
        </p:txBody>
      </p:sp>
      <p:cxnSp>
        <p:nvCxnSpPr>
          <p:cNvPr id="43" name="Přímá spojovací šipka 42"/>
          <p:cNvCxnSpPr/>
          <p:nvPr/>
        </p:nvCxnSpPr>
        <p:spPr>
          <a:xfrm>
            <a:off x="1907704" y="1340768"/>
            <a:ext cx="576064" cy="187220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patří mezi výkladové materiály. Slouží pouze jako výkladový slovník. Učitel žáky seznamuje se základními slovíčky na téma lidské tělo.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130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MY BODY</vt:lpstr>
      <vt:lpstr>MY BODY</vt:lpstr>
      <vt:lpstr>MY BODY</vt:lpstr>
      <vt:lpstr>MY BODY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126</cp:revision>
  <dcterms:created xsi:type="dcterms:W3CDTF">2011-12-27T20:15:32Z</dcterms:created>
  <dcterms:modified xsi:type="dcterms:W3CDTF">2012-05-30T20:04:02Z</dcterms:modified>
</cp:coreProperties>
</file>