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2" r:id="rId2"/>
    <p:sldId id="256" r:id="rId3"/>
    <p:sldId id="257" r:id="rId4"/>
    <p:sldId id="258" r:id="rId5"/>
    <p:sldId id="259" r:id="rId6"/>
    <p:sldId id="275" r:id="rId7"/>
    <p:sldId id="276" r:id="rId8"/>
    <p:sldId id="277" r:id="rId9"/>
    <p:sldId id="260" r:id="rId10"/>
    <p:sldId id="261" r:id="rId11"/>
    <p:sldId id="262" r:id="rId12"/>
    <p:sldId id="263" r:id="rId13"/>
    <p:sldId id="264" r:id="rId14"/>
    <p:sldId id="265" r:id="rId15"/>
    <p:sldId id="278" r:id="rId16"/>
    <p:sldId id="279" r:id="rId17"/>
    <p:sldId id="280" r:id="rId18"/>
    <p:sldId id="285" r:id="rId19"/>
    <p:sldId id="284" r:id="rId20"/>
    <p:sldId id="281" r:id="rId21"/>
    <p:sldId id="28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%C3%A1nsko" TargetMode="External"/><Relationship Id="rId3" Type="http://schemas.openxmlformats.org/officeDocument/2006/relationships/hyperlink" Target="http://cs.wikipedia.org/wiki/Oslo" TargetMode="External"/><Relationship Id="rId7" Type="http://schemas.openxmlformats.org/officeDocument/2006/relationships/hyperlink" Target="http://cs.wikipedia.org/wiki/Helsinky" TargetMode="External"/><Relationship Id="rId2" Type="http://schemas.openxmlformats.org/officeDocument/2006/relationships/hyperlink" Target="http://cs.wikipedia.org/wiki/Nor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insko" TargetMode="External"/><Relationship Id="rId5" Type="http://schemas.openxmlformats.org/officeDocument/2006/relationships/hyperlink" Target="http://cs.wikipedia.org/wiki/Stockholm" TargetMode="External"/><Relationship Id="rId10" Type="http://schemas.openxmlformats.org/officeDocument/2006/relationships/hyperlink" Target="http://cs.wikipedia.org/wiki/Island" TargetMode="External"/><Relationship Id="rId4" Type="http://schemas.openxmlformats.org/officeDocument/2006/relationships/hyperlink" Target="http://cs.wikipedia.org/wiki/%C5%A0v%C3%A9dsko" TargetMode="External"/><Relationship Id="rId9" Type="http://schemas.openxmlformats.org/officeDocument/2006/relationships/hyperlink" Target="http://cs.wikipedia.org/wiki/Koda%C5%88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2840113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VY_52_INOVACE_25_VLASTIVĚDA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Evropa-státy severní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Evropy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r>
              <a:rPr lang="cs-CZ" sz="6000" dirty="0" smtClean="0"/>
              <a:t>Severní Evropa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Norsko</a:t>
            </a:r>
          </a:p>
          <a:p>
            <a:pPr>
              <a:buNone/>
            </a:pPr>
            <a:r>
              <a:rPr lang="cs-CZ" dirty="0" smtClean="0"/>
              <a:t>Švédsko</a:t>
            </a:r>
          </a:p>
          <a:p>
            <a:pPr>
              <a:buNone/>
            </a:pPr>
            <a:r>
              <a:rPr lang="cs-CZ" dirty="0" smtClean="0"/>
              <a:t>Finsko</a:t>
            </a:r>
          </a:p>
          <a:p>
            <a:pPr>
              <a:buNone/>
            </a:pPr>
            <a:r>
              <a:rPr lang="cs-CZ" dirty="0" smtClean="0"/>
              <a:t>Dánsko</a:t>
            </a:r>
          </a:p>
          <a:p>
            <a:pPr>
              <a:buNone/>
            </a:pPr>
            <a:r>
              <a:rPr lang="cs-CZ" dirty="0" smtClean="0"/>
              <a:t>Island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království</a:t>
            </a:r>
          </a:p>
          <a:p>
            <a:pPr>
              <a:buNone/>
            </a:pPr>
            <a:r>
              <a:rPr lang="cs-CZ" sz="2800" dirty="0" smtClean="0"/>
              <a:t>hlavní město </a:t>
            </a:r>
            <a:r>
              <a:rPr lang="cs-CZ" sz="2800" dirty="0" smtClean="0">
                <a:solidFill>
                  <a:srgbClr val="FF0000"/>
                </a:solidFill>
              </a:rPr>
              <a:t>Oslo</a:t>
            </a:r>
          </a:p>
          <a:p>
            <a:pPr>
              <a:buNone/>
            </a:pPr>
            <a:r>
              <a:rPr lang="cs-CZ" sz="2800" dirty="0" smtClean="0"/>
              <a:t>těžba ropy a zemního plynu</a:t>
            </a:r>
          </a:p>
          <a:p>
            <a:pPr>
              <a:buNone/>
            </a:pPr>
            <a:r>
              <a:rPr lang="cs-CZ" sz="2800" dirty="0" smtClean="0"/>
              <a:t>rybolov</a:t>
            </a:r>
          </a:p>
          <a:p>
            <a:pPr>
              <a:buNone/>
            </a:pPr>
            <a:r>
              <a:rPr lang="cs-CZ" sz="2800" dirty="0" smtClean="0"/>
              <a:t>výroba námořních lodí</a:t>
            </a:r>
          </a:p>
          <a:p>
            <a:pPr>
              <a:buNone/>
            </a:pPr>
            <a:r>
              <a:rPr lang="cs-CZ" sz="2800" dirty="0" smtClean="0"/>
              <a:t>přímořský stát s vysokou životní úrovní obyvatel</a:t>
            </a:r>
          </a:p>
          <a:p>
            <a:pPr>
              <a:buNone/>
            </a:pPr>
            <a:r>
              <a:rPr lang="cs-CZ" sz="2800" dirty="0" smtClean="0"/>
              <a:t>považováno za jednu z nejkrásnějších zemí Evropy, fjordy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není členem EU!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96752"/>
            <a:ext cx="3888432" cy="4889998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7984" y="1142984"/>
            <a:ext cx="4716048" cy="353703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33071" y="4725144"/>
            <a:ext cx="2931760" cy="21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4437112"/>
            <a:ext cx="4040188" cy="838200"/>
          </a:xfrm>
        </p:spPr>
        <p:txBody>
          <a:bodyPr/>
          <a:lstStyle/>
          <a:p>
            <a:r>
              <a:rPr lang="cs-CZ" dirty="0" smtClean="0"/>
              <a:t>Bergen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6016" y="4653136"/>
            <a:ext cx="4041775" cy="838200"/>
          </a:xfrm>
        </p:spPr>
        <p:txBody>
          <a:bodyPr/>
          <a:lstStyle/>
          <a:p>
            <a:r>
              <a:rPr lang="cs-CZ" dirty="0" smtClean="0"/>
              <a:t>Oslo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404664"/>
            <a:ext cx="2843808" cy="4323454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268669" y="1700808"/>
            <a:ext cx="5875331" cy="3018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Švédsko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království</a:t>
            </a:r>
          </a:p>
          <a:p>
            <a:r>
              <a:rPr lang="cs-CZ" sz="2800" dirty="0" smtClean="0"/>
              <a:t>největší stát SE</a:t>
            </a:r>
          </a:p>
          <a:p>
            <a:r>
              <a:rPr lang="cs-CZ" sz="2800" dirty="0" smtClean="0"/>
              <a:t>hlavní město </a:t>
            </a:r>
            <a:r>
              <a:rPr lang="cs-CZ" sz="2800" dirty="0" smtClean="0">
                <a:solidFill>
                  <a:srgbClr val="FF0000"/>
                </a:solidFill>
              </a:rPr>
              <a:t>Stockholm</a:t>
            </a:r>
          </a:p>
          <a:p>
            <a:r>
              <a:rPr lang="cs-CZ" sz="2800" dirty="0" smtClean="0"/>
              <a:t>těžba železné rudy</a:t>
            </a:r>
          </a:p>
          <a:p>
            <a:r>
              <a:rPr lang="cs-CZ" sz="2800" dirty="0" smtClean="0"/>
              <a:t>automobily - </a:t>
            </a:r>
            <a:r>
              <a:rPr lang="cs-CZ" sz="2800" dirty="0" smtClean="0"/>
              <a:t>Volvo, </a:t>
            </a:r>
            <a:r>
              <a:rPr lang="cs-CZ" sz="2800" dirty="0" err="1" smtClean="0"/>
              <a:t>Saab</a:t>
            </a:r>
            <a:endParaRPr lang="cs-CZ" sz="2800" dirty="0" smtClean="0"/>
          </a:p>
          <a:p>
            <a:r>
              <a:rPr lang="cs-CZ" sz="2800" dirty="0" smtClean="0"/>
              <a:t>elektronika - </a:t>
            </a:r>
            <a:r>
              <a:rPr lang="cs-CZ" sz="2800" dirty="0" smtClean="0"/>
              <a:t>Sony </a:t>
            </a:r>
            <a:r>
              <a:rPr lang="cs-CZ" sz="2800" dirty="0" err="1" smtClean="0"/>
              <a:t>Erikson</a:t>
            </a:r>
            <a:endParaRPr lang="cs-CZ" sz="2800" dirty="0" smtClean="0"/>
          </a:p>
          <a:p>
            <a:r>
              <a:rPr lang="cs-CZ" sz="2800" dirty="0" smtClean="0"/>
              <a:t>výroba letadel</a:t>
            </a:r>
          </a:p>
          <a:p>
            <a:r>
              <a:rPr lang="cs-CZ" sz="2800" dirty="0" smtClean="0"/>
              <a:t>lyžování, hokej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Švédsko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96752"/>
            <a:ext cx="2592288" cy="5646477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7984" y="1142984"/>
            <a:ext cx="4716048" cy="353703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99309" y="4791796"/>
            <a:ext cx="3199284" cy="19995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Švédsko - Stockholm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3456384" cy="4608512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995936" y="188640"/>
            <a:ext cx="4608512" cy="53706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země tisíců jezer</a:t>
            </a:r>
          </a:p>
          <a:p>
            <a:r>
              <a:rPr lang="cs-CZ" sz="2800" dirty="0" smtClean="0"/>
              <a:t>hlavní město </a:t>
            </a:r>
            <a:r>
              <a:rPr lang="cs-CZ" sz="2800" dirty="0" smtClean="0">
                <a:solidFill>
                  <a:srgbClr val="FF0000"/>
                </a:solidFill>
              </a:rPr>
              <a:t>Helsinky</a:t>
            </a:r>
          </a:p>
          <a:p>
            <a:r>
              <a:rPr lang="cs-CZ" sz="2800" dirty="0" smtClean="0"/>
              <a:t>rozsáhlé </a:t>
            </a:r>
            <a:r>
              <a:rPr lang="cs-CZ" sz="2800" dirty="0" smtClean="0"/>
              <a:t>lesy - </a:t>
            </a:r>
            <a:r>
              <a:rPr lang="cs-CZ" sz="2800" dirty="0" smtClean="0"/>
              <a:t>výroba nábytku, papíru,…</a:t>
            </a:r>
          </a:p>
          <a:p>
            <a:r>
              <a:rPr lang="cs-CZ" sz="2800" dirty="0" smtClean="0"/>
              <a:t>elektronika - </a:t>
            </a:r>
            <a:r>
              <a:rPr lang="cs-CZ" sz="2800" dirty="0" smtClean="0"/>
              <a:t>Nokia</a:t>
            </a:r>
          </a:p>
          <a:p>
            <a:r>
              <a:rPr lang="cs-CZ" sz="2800" dirty="0" smtClean="0"/>
              <a:t>výroba lodí, rybolov</a:t>
            </a:r>
          </a:p>
          <a:p>
            <a:r>
              <a:rPr lang="cs-CZ" sz="2800" dirty="0" smtClean="0"/>
              <a:t>finská sauna, finská vodka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Finsko</a:t>
            </a:r>
            <a:endParaRPr lang="cs-CZ" dirty="0"/>
          </a:p>
        </p:txBody>
      </p:sp>
      <p:pic>
        <p:nvPicPr>
          <p:cNvPr id="5" name="Zástupný symbol pro obsah 4" descr="800px-EU_location_IR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357298"/>
            <a:ext cx="4778493" cy="3583870"/>
          </a:xfrm>
        </p:spPr>
      </p:pic>
      <p:pic>
        <p:nvPicPr>
          <p:cNvPr id="6" name="Zástupný symbol pro obsah 5" descr="800px-Flag_of_Ireland.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979712" y="5157192"/>
            <a:ext cx="2547392" cy="1557093"/>
          </a:xfrm>
        </p:spPr>
      </p:pic>
      <p:pic>
        <p:nvPicPr>
          <p:cNvPr id="7" name="Obrázek 6" descr="279px-Finsko-mapa_cs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-1"/>
            <a:ext cx="3024336" cy="64931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73216"/>
            <a:ext cx="8610600" cy="882650"/>
          </a:xfrm>
        </p:spPr>
        <p:txBody>
          <a:bodyPr/>
          <a:lstStyle/>
          <a:p>
            <a:r>
              <a:rPr lang="cs-CZ" dirty="0" smtClean="0"/>
              <a:t>Finsko - </a:t>
            </a:r>
            <a:r>
              <a:rPr lang="cs-CZ" dirty="0" err="1" smtClean="0"/>
              <a:t>helsinky</a:t>
            </a:r>
            <a:endParaRPr lang="cs-CZ" dirty="0"/>
          </a:p>
        </p:txBody>
      </p:sp>
      <p:pic>
        <p:nvPicPr>
          <p:cNvPr id="7" name="Zástupný symbol pro obsah 6" descr="800px-Dublin_river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139951" y="188640"/>
            <a:ext cx="4536383" cy="6408712"/>
          </a:xfrm>
        </p:spPr>
      </p:pic>
      <p:pic>
        <p:nvPicPr>
          <p:cNvPr id="8" name="Zástupný symbol pro obsah 7" descr="800px-Ladies_View_County_Kerry_Irelan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0" y="404664"/>
            <a:ext cx="4032449" cy="30243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království</a:t>
            </a:r>
          </a:p>
          <a:p>
            <a:r>
              <a:rPr lang="cs-CZ" sz="2800" dirty="0" smtClean="0"/>
              <a:t>nejvíce zalidněná severská země</a:t>
            </a:r>
          </a:p>
          <a:p>
            <a:r>
              <a:rPr lang="cs-CZ" sz="2800" dirty="0" smtClean="0"/>
              <a:t>leží na Jutském poloostrově</a:t>
            </a:r>
          </a:p>
          <a:p>
            <a:r>
              <a:rPr lang="cs-CZ" sz="2800" dirty="0" smtClean="0"/>
              <a:t>živočišná </a:t>
            </a:r>
            <a:r>
              <a:rPr lang="cs-CZ" sz="2800" dirty="0" smtClean="0"/>
              <a:t>výroba - </a:t>
            </a:r>
            <a:r>
              <a:rPr lang="cs-CZ" sz="2800" dirty="0" smtClean="0"/>
              <a:t>prasata, krávy</a:t>
            </a:r>
          </a:p>
          <a:p>
            <a:r>
              <a:rPr lang="cs-CZ" sz="2800" dirty="0" smtClean="0"/>
              <a:t>těžba ropy a zemního plynu</a:t>
            </a:r>
          </a:p>
          <a:p>
            <a:r>
              <a:rPr lang="cs-CZ" sz="2800" dirty="0" smtClean="0"/>
              <a:t>cestovní ruch</a:t>
            </a:r>
          </a:p>
          <a:p>
            <a:r>
              <a:rPr lang="cs-CZ" sz="2800" dirty="0" smtClean="0"/>
              <a:t>hlavní město </a:t>
            </a:r>
            <a:r>
              <a:rPr lang="cs-CZ" sz="2800" dirty="0" smtClean="0">
                <a:solidFill>
                  <a:srgbClr val="FF0000"/>
                </a:solidFill>
              </a:rPr>
              <a:t>Kodaň</a:t>
            </a:r>
          </a:p>
          <a:p>
            <a:r>
              <a:rPr lang="cs-CZ" sz="2800" dirty="0" smtClean="0"/>
              <a:t>rodiště H</a:t>
            </a:r>
            <a:r>
              <a:rPr lang="cs-CZ" sz="2800" dirty="0" smtClean="0"/>
              <a:t>. CH. Andersena</a:t>
            </a:r>
            <a:endParaRPr lang="cs-CZ" sz="2800" dirty="0" smtClean="0"/>
          </a:p>
          <a:p>
            <a:r>
              <a:rPr lang="cs-CZ" sz="2800" dirty="0" smtClean="0"/>
              <a:t>lego</a:t>
            </a:r>
          </a:p>
          <a:p>
            <a:r>
              <a:rPr lang="cs-CZ" sz="2800" dirty="0" smtClean="0"/>
              <a:t>Hamlet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Dánsko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5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41027" y="5008985"/>
            <a:ext cx="2443341" cy="1849015"/>
          </a:xfrm>
          <a:prstGeom prst="rect">
            <a:avLst/>
          </a:prstGeom>
        </p:spPr>
      </p:pic>
      <p:pic>
        <p:nvPicPr>
          <p:cNvPr id="6" name="Obrázek 5" descr="Da-map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6" y="1124744"/>
            <a:ext cx="3541465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Dánsko - Kodaň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115616" y="260648"/>
            <a:ext cx="6470595" cy="48529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hlavní město </a:t>
            </a:r>
            <a:r>
              <a:rPr lang="cs-CZ" sz="2800" dirty="0" smtClean="0">
                <a:solidFill>
                  <a:srgbClr val="FF0000"/>
                </a:solidFill>
              </a:rPr>
              <a:t>Reykjavík</a:t>
            </a:r>
          </a:p>
          <a:p>
            <a:r>
              <a:rPr lang="cs-CZ" sz="2800" dirty="0" smtClean="0"/>
              <a:t>ostrov</a:t>
            </a:r>
          </a:p>
          <a:p>
            <a:r>
              <a:rPr lang="cs-CZ" sz="2800" dirty="0" smtClean="0"/>
              <a:t>sopečná činnost a zemětřesení</a:t>
            </a:r>
          </a:p>
          <a:p>
            <a:r>
              <a:rPr lang="cs-CZ" sz="2800" dirty="0" smtClean="0"/>
              <a:t>ledovce</a:t>
            </a:r>
          </a:p>
          <a:p>
            <a:r>
              <a:rPr lang="cs-CZ" sz="2800" dirty="0" smtClean="0"/>
              <a:t>rybolov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41027" y="5053890"/>
            <a:ext cx="2443341" cy="1759205"/>
          </a:xfrm>
          <a:prstGeom prst="rect">
            <a:avLst/>
          </a:prstGeom>
        </p:spPr>
      </p:pic>
      <p:pic>
        <p:nvPicPr>
          <p:cNvPr id="6" name="Obrázek 5" descr="Da-map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1306" y="1595284"/>
            <a:ext cx="3766255" cy="3057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235298" cy="4852947"/>
          </a:xfrm>
        </p:spPr>
      </p:pic>
      <p:pic>
        <p:nvPicPr>
          <p:cNvPr id="4" name="Obrázek 3" descr="Hekla_hrau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3699640"/>
            <a:ext cx="4415386" cy="3158360"/>
          </a:xfrm>
          <a:prstGeom prst="rect">
            <a:avLst/>
          </a:prstGeom>
        </p:spPr>
      </p:pic>
      <p:pic>
        <p:nvPicPr>
          <p:cNvPr id="5" name="Obrázek 4" descr="800px-SvartifossSumm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1960" y="404664"/>
            <a:ext cx="4632392" cy="30689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</a:t>
            </a:r>
            <a:r>
              <a:rPr lang="cs-CZ" dirty="0" smtClean="0"/>
              <a:t>LIST - </a:t>
            </a:r>
            <a:r>
              <a:rPr lang="cs-CZ" sz="2200" dirty="0" smtClean="0"/>
              <a:t>pracuj s dostupnými materiály-  internet, encyklopedie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 mapě mohou být uvedeny i tyto názvy států SE. Správně pospojuj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00B0F0"/>
                </a:solidFill>
              </a:rPr>
              <a:t>SVERGIE                      </a:t>
            </a:r>
            <a:r>
              <a:rPr lang="cs-CZ" sz="2800" dirty="0" smtClean="0">
                <a:solidFill>
                  <a:srgbClr val="00B050"/>
                </a:solidFill>
              </a:rPr>
              <a:t>DÁNSKO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FINLAND                      </a:t>
            </a:r>
            <a:r>
              <a:rPr lang="cs-CZ" sz="2800" dirty="0" smtClean="0">
                <a:solidFill>
                  <a:srgbClr val="C00000"/>
                </a:solidFill>
              </a:rPr>
              <a:t>ŠVÉDSKO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NORGE                         </a:t>
            </a:r>
            <a:r>
              <a:rPr lang="cs-CZ" sz="2800" dirty="0" smtClean="0">
                <a:solidFill>
                  <a:srgbClr val="FFC000"/>
                </a:solidFill>
              </a:rPr>
              <a:t>FINSKO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DANMARK                    </a:t>
            </a:r>
            <a:r>
              <a:rPr lang="cs-CZ" sz="2800" dirty="0" smtClean="0">
                <a:solidFill>
                  <a:srgbClr val="7030A0"/>
                </a:solidFill>
              </a:rPr>
              <a:t>NORSKO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</a:t>
            </a:r>
            <a:r>
              <a:rPr lang="cs-CZ" dirty="0" smtClean="0"/>
              <a:t>list - </a:t>
            </a:r>
            <a:r>
              <a:rPr lang="cs-CZ" sz="2000" dirty="0" smtClean="0"/>
              <a:t>pracuj  dostupnými materiály, S </a:t>
            </a:r>
            <a:r>
              <a:rPr lang="cs-CZ" sz="2000" dirty="0" smtClean="0"/>
              <a:t>MAPOU, </a:t>
            </a:r>
            <a:r>
              <a:rPr lang="cs-CZ" sz="2000" dirty="0" smtClean="0"/>
              <a:t>S internetem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Rozlušti hlavní města států SE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O - L O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 - - A Ň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 T - C K - O - M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R E  - K - A V – K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H - L - I - KY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http://cs.wikipedia.org/wiki/Norsko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http://cs.wikipedia.org/wiki/Oslo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http://cs.wikipedia.org/wiki/%C5%A0v%C3%A9dsko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http://cs.wikipedia.org/wiki/Stockholm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http://cs.wikipedia.org/wiki/Finsko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http://cs.wikipedia.org/wiki/Helsinky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http://cs.wikipedia.org/wiki/D%C3%A1nsko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http://cs.wikipedia.org/wiki/Koda%C5%88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http://cs.wikipedia.org/wiki/Island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Rozvíjí pocity vlastenectví, toleranci k obyvatelům ostatních zemí. </a:t>
            </a:r>
          </a:p>
          <a:p>
            <a:r>
              <a:rPr lang="cs-CZ" dirty="0" smtClean="0"/>
              <a:t>Pomáhá chápat sounáležitost zemí EU.</a:t>
            </a:r>
          </a:p>
          <a:p>
            <a:r>
              <a:rPr lang="cs-CZ" dirty="0" smtClean="0"/>
              <a:t>Pracovní list je určen pro samostatnou práci žáků s využitím dostupné </a:t>
            </a:r>
            <a:r>
              <a:rPr lang="cs-CZ" dirty="0" smtClean="0"/>
              <a:t>literatury - </a:t>
            </a:r>
            <a:r>
              <a:rPr lang="cs-CZ" dirty="0" smtClean="0"/>
              <a:t>pomáhá prakticky orientovat se v </a:t>
            </a:r>
            <a:r>
              <a:rPr lang="cs-CZ" smtClean="0"/>
              <a:t>mezinárodním </a:t>
            </a:r>
            <a:r>
              <a:rPr lang="cs-CZ" smtClean="0"/>
              <a:t>názvosloví.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108</TotalTime>
  <Words>370</Words>
  <Application>Microsoft Office PowerPoint</Application>
  <PresentationFormat>Předvádění na obrazovce (4:3)</PresentationFormat>
  <Paragraphs>98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Snímek 1</vt:lpstr>
      <vt:lpstr>Severní Evropa</vt:lpstr>
      <vt:lpstr>Norsko</vt:lpstr>
      <vt:lpstr>Norsko</vt:lpstr>
      <vt:lpstr>Norsko</vt:lpstr>
      <vt:lpstr>Švédsko</vt:lpstr>
      <vt:lpstr>Švédsko</vt:lpstr>
      <vt:lpstr>Švédsko - Stockholm</vt:lpstr>
      <vt:lpstr>Finsko</vt:lpstr>
      <vt:lpstr>Finsko</vt:lpstr>
      <vt:lpstr>Finsko - helsinky</vt:lpstr>
      <vt:lpstr>Dánsko</vt:lpstr>
      <vt:lpstr>Dánsko</vt:lpstr>
      <vt:lpstr>Dánsko - Kodaň</vt:lpstr>
      <vt:lpstr>island</vt:lpstr>
      <vt:lpstr>island</vt:lpstr>
      <vt:lpstr>island</vt:lpstr>
      <vt:lpstr>PRACOVNÍ LIST - pracuj s dostupnými materiály-  internet, encyklopedie</vt:lpstr>
      <vt:lpstr>Pracovní list - pracuj  dostupnými materiály, S MAPOU, S internetem</vt:lpstr>
      <vt:lpstr>Citace</vt:lpstr>
      <vt:lpstr>Anotace: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Vydra</dc:creator>
  <cp:lastModifiedBy>Martin a Lída</cp:lastModifiedBy>
  <cp:revision>21</cp:revision>
  <dcterms:created xsi:type="dcterms:W3CDTF">2012-02-11T16:07:24Z</dcterms:created>
  <dcterms:modified xsi:type="dcterms:W3CDTF">2012-07-04T07:14:50Z</dcterms:modified>
</cp:coreProperties>
</file>