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94" r:id="rId2"/>
    <p:sldId id="256" r:id="rId3"/>
    <p:sldId id="257" r:id="rId4"/>
    <p:sldId id="258" r:id="rId5"/>
    <p:sldId id="259" r:id="rId6"/>
    <p:sldId id="275" r:id="rId7"/>
    <p:sldId id="276" r:id="rId8"/>
    <p:sldId id="277" r:id="rId9"/>
    <p:sldId id="260" r:id="rId10"/>
    <p:sldId id="261" r:id="rId11"/>
    <p:sldId id="262" r:id="rId12"/>
    <p:sldId id="263" r:id="rId13"/>
    <p:sldId id="264" r:id="rId14"/>
    <p:sldId id="265" r:id="rId15"/>
    <p:sldId id="278" r:id="rId16"/>
    <p:sldId id="279" r:id="rId17"/>
    <p:sldId id="280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81" r:id="rId31"/>
    <p:sldId id="297" r:id="rId32"/>
    <p:sldId id="296" r:id="rId33"/>
    <p:sldId id="295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97" autoAdjust="0"/>
    <p:restoredTop sz="94660"/>
  </p:normalViewPr>
  <p:slideViewPr>
    <p:cSldViewPr>
      <p:cViewPr>
        <p:scale>
          <a:sx n="107" d="100"/>
          <a:sy n="107" d="100"/>
        </p:scale>
        <p:origin x="-9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kopje" TargetMode="External"/><Relationship Id="rId13" Type="http://schemas.openxmlformats.org/officeDocument/2006/relationships/hyperlink" Target="http://cs.wikipedia.org/wiki/Srbsko" TargetMode="External"/><Relationship Id="rId18" Type="http://schemas.openxmlformats.org/officeDocument/2006/relationships/hyperlink" Target="http://cs.wikipedia.org/wiki/Slovinsko" TargetMode="External"/><Relationship Id="rId3" Type="http://schemas.openxmlformats.org/officeDocument/2006/relationships/hyperlink" Target="http://cs.wikipedia.org/wiki/Bulharsko" TargetMode="External"/><Relationship Id="rId21" Type="http://schemas.openxmlformats.org/officeDocument/2006/relationships/hyperlink" Target="http://lh6.ggpht.com/oL9xyUUVG3mLw5VSuu7Pva4Q_iW-_DZ_xOz4V5yjxEl9O7ZOJ_FGqIoDS57B4jQApb0B=s170" TargetMode="External"/><Relationship Id="rId7" Type="http://schemas.openxmlformats.org/officeDocument/2006/relationships/hyperlink" Target="http://cs.wikipedia.org/wiki/Alb%C3%A1nie" TargetMode="External"/><Relationship Id="rId12" Type="http://schemas.openxmlformats.org/officeDocument/2006/relationships/hyperlink" Target="http://cs.wikipedia.org/wiki/B%C4%9Blehrad" TargetMode="External"/><Relationship Id="rId17" Type="http://schemas.openxmlformats.org/officeDocument/2006/relationships/hyperlink" Target="http://cs.wikipedia.org/wiki/Lubla%C5%88" TargetMode="External"/><Relationship Id="rId2" Type="http://schemas.openxmlformats.org/officeDocument/2006/relationships/hyperlink" Target="http://cs.wikipedia.org/wiki/Sofie" TargetMode="External"/><Relationship Id="rId16" Type="http://schemas.openxmlformats.org/officeDocument/2006/relationships/hyperlink" Target="http://cs.wikipedia.org/wiki/Chorvatsko" TargetMode="External"/><Relationship Id="rId20" Type="http://schemas.openxmlformats.org/officeDocument/2006/relationships/hyperlink" Target="http://lh3.ggpht.com/4C2BoUvc2wMuixnmQ-1ohHaTVHWwfu-gKNecbKXRjrNij_60OBZTOGBIZZbF4Pt3qXjzORo=s16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irana" TargetMode="External"/><Relationship Id="rId11" Type="http://schemas.openxmlformats.org/officeDocument/2006/relationships/hyperlink" Target="http://cs.wikipedia.org/wiki/%C4%8Cern%C3%A1_hora" TargetMode="External"/><Relationship Id="rId5" Type="http://schemas.openxmlformats.org/officeDocument/2006/relationships/hyperlink" Target="http://cs.wikipedia.org/wiki/Rumunsko" TargetMode="External"/><Relationship Id="rId15" Type="http://schemas.openxmlformats.org/officeDocument/2006/relationships/hyperlink" Target="http://cs.wikipedia.org/wiki/Z%C3%A1h%C5%99eb" TargetMode="External"/><Relationship Id="rId10" Type="http://schemas.openxmlformats.org/officeDocument/2006/relationships/hyperlink" Target="http://cs.wikipedia.org/wiki/Podgorica" TargetMode="External"/><Relationship Id="rId19" Type="http://schemas.openxmlformats.org/officeDocument/2006/relationships/hyperlink" Target="http://lh5.ggpht.com/yKZ4lM2IWyft-akOXkfVFB4fUoL1VP2WsSJvCOMbGjw4NAkxedo_s7OGmtJm62Fs3yWCQMU=s120" TargetMode="External"/><Relationship Id="rId4" Type="http://schemas.openxmlformats.org/officeDocument/2006/relationships/hyperlink" Target="http://cs.wikipedia.org/wiki/Bukure%C5%A1%C5%A5" TargetMode="External"/><Relationship Id="rId9" Type="http://schemas.openxmlformats.org/officeDocument/2006/relationships/hyperlink" Target="http://cs.wikipedia.org/wiki/Makedonie" TargetMode="External"/><Relationship Id="rId14" Type="http://schemas.openxmlformats.org/officeDocument/2006/relationships/hyperlink" Target="http://cs.wikipedia.org/wiki/Bosna_a_Hercegovina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AV_lRMiTIcPStS_reIJo1AldMhMJypR2N-QHj-P-F3Ctx3pcHS_uagfhNcHbEF99yVkO1Q=s127" TargetMode="External"/><Relationship Id="rId13" Type="http://schemas.openxmlformats.org/officeDocument/2006/relationships/hyperlink" Target="http://lh5.ggpht.com/pglJhPtGHKAzYlDhRSgi-bfnzjjfs9TcYii0dzoRWBV9aQ_FaC__BTMlDAlqdT2jGWBIzg=s101" TargetMode="External"/><Relationship Id="rId18" Type="http://schemas.openxmlformats.org/officeDocument/2006/relationships/hyperlink" Target="http://lh6.ggpht.com/jbfrP5WOoKX5eETlY7ddm1OCHrlc2nH54u0_9u2jfSd2DwRa2tMWJGwhv1VRjkgWvIGH5Q=s141" TargetMode="External"/><Relationship Id="rId3" Type="http://schemas.openxmlformats.org/officeDocument/2006/relationships/hyperlink" Target="http://lh4.ggpht.com/6lTDOhFD794Wj7y3-L5S-qr6-rYNQTFeD_fWY6BqBJgPzOCcEIHQaVRZ-OIHtpXvKOruIW4=s113" TargetMode="External"/><Relationship Id="rId7" Type="http://schemas.openxmlformats.org/officeDocument/2006/relationships/hyperlink" Target="http://lh4.ggpht.com/I8HeIyZWgRSS18D09dPegCGXTFzc2hI2EO_G25k5m31qhH8ZyFpk0dMhv6qlqWT6Fv3B6-c=s113" TargetMode="External"/><Relationship Id="rId12" Type="http://schemas.openxmlformats.org/officeDocument/2006/relationships/hyperlink" Target="http://lh6.ggpht.com/_j9PHwM-IGoIwHaYidYGSxtWIeaIwBb742VyKpe9xy1cNIOc0M4U_qQLuKF8pzK2oE71=s170" TargetMode="External"/><Relationship Id="rId17" Type="http://schemas.openxmlformats.org/officeDocument/2006/relationships/hyperlink" Target="http://lh3.ggpht.com/RCGvJaCygmKhi7gv50mw4euFgW258TrCitQcz_XAzQ3DB27Wrt2s-k5rMp2kIN9KhUpBC7o=s113" TargetMode="External"/><Relationship Id="rId2" Type="http://schemas.openxmlformats.org/officeDocument/2006/relationships/hyperlink" Target="http://lh3.ggpht.com/pXSrTCv6_oPReMtl5rdu08XdNFW6cRWe_74qbXDP6vNdNbLNHwG1R7MSTHpfr6--oXhOxA=s85" TargetMode="External"/><Relationship Id="rId16" Type="http://schemas.openxmlformats.org/officeDocument/2006/relationships/hyperlink" Target="http://lh5.ggpht.com/8W9ZQ9dFyEJfPKHGhu1PCMnXH6gQogU47Ej96rS6rbE_tiDXsGPS3GuwYVL93IKbrwZ8oqs=s12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B_KR20KuY14jJYikNJ0rld2bHz4glwXieH8Vt_VbbmRT3NAq4VPXa7SCpU1EpT6Whm14=s170" TargetMode="External"/><Relationship Id="rId11" Type="http://schemas.openxmlformats.org/officeDocument/2006/relationships/hyperlink" Target="http://lh6.ggpht.com/fkJQbaWdS8KF1eQhoiMP9CcK0CG0f_rbRx25pvxKFNecip3K2jdeG95_ZgFie9Ei-0WfaQ=s113" TargetMode="External"/><Relationship Id="rId5" Type="http://schemas.openxmlformats.org/officeDocument/2006/relationships/hyperlink" Target="http://lh5.ggpht.com/_nyLCm3mMN-FknW__H-U_XqvHJZit6WjtHYHMIo9QsInDAVJ1ffi9d2ciNJvvYhzOHt0HKU=s113" TargetMode="External"/><Relationship Id="rId15" Type="http://schemas.openxmlformats.org/officeDocument/2006/relationships/hyperlink" Target="http://lh3.ggpht.com/gOUrMccp8LLwl69ALqvQwqtKEpDg94NEW2xHD7cfg_d5lZwfxeQVVp0DveddKOc3oPfosw=s113" TargetMode="External"/><Relationship Id="rId10" Type="http://schemas.openxmlformats.org/officeDocument/2006/relationships/hyperlink" Target="http://lh5.ggpht.com/r9CEl24Vi_ZmX4WwBiBwR6pOuscP3X_V4TuVgrzKk6t8IAR737uHbEp_26BL8PhYDqDaFw=s169" TargetMode="External"/><Relationship Id="rId4" Type="http://schemas.openxmlformats.org/officeDocument/2006/relationships/hyperlink" Target="http://lh4.ggpht.com/1h39dBlpip9JDgWcVb-LuPybwyUk5qcUtCV-v_W6xTlyvM80xaJwRrj1vyRNL_e061m9mg=s170" TargetMode="External"/><Relationship Id="rId9" Type="http://schemas.openxmlformats.org/officeDocument/2006/relationships/hyperlink" Target="http://lh6.ggpht.com/F_8dbhjKCEL5MKDi2kXE_dHspiialZ934wxkrcFTmmM_3U8bI8utiFrvZLl1o7PnZGFO36Y=s113" TargetMode="External"/><Relationship Id="rId14" Type="http://schemas.openxmlformats.org/officeDocument/2006/relationships/hyperlink" Target="http://lh3.ggpht.com/O9nWNfvuNCl-PE0PwSDGP5CyzouvSuXg0VykQ81yOZqml4vrAH-lIwoli6jP4IkRklXVPA=s119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87700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VY_52_INOVACE_27_VLASTIVĚDA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 státy jihovýchodní Evropy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r>
              <a:rPr lang="cs-CZ" sz="6000" dirty="0" smtClean="0"/>
              <a:t>Jihovýchodní Evropa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Slovinsko</a:t>
            </a:r>
          </a:p>
          <a:p>
            <a:pPr>
              <a:buNone/>
            </a:pPr>
            <a:r>
              <a:rPr lang="cs-CZ" dirty="0" smtClean="0"/>
              <a:t>Chorvatsko</a:t>
            </a:r>
          </a:p>
          <a:p>
            <a:pPr>
              <a:buNone/>
            </a:pPr>
            <a:r>
              <a:rPr lang="cs-CZ" dirty="0" smtClean="0"/>
              <a:t>Bosna a Hercegovina</a:t>
            </a:r>
          </a:p>
          <a:p>
            <a:pPr>
              <a:buNone/>
            </a:pPr>
            <a:r>
              <a:rPr lang="cs-CZ" dirty="0" smtClean="0"/>
              <a:t>Srbsko</a:t>
            </a:r>
          </a:p>
          <a:p>
            <a:pPr>
              <a:buNone/>
            </a:pPr>
            <a:r>
              <a:rPr lang="cs-CZ" dirty="0" smtClean="0"/>
              <a:t>Černá Hora</a:t>
            </a:r>
          </a:p>
          <a:p>
            <a:pPr>
              <a:buNone/>
            </a:pPr>
            <a:r>
              <a:rPr lang="cs-CZ" dirty="0" smtClean="0"/>
              <a:t>Makedonie</a:t>
            </a:r>
          </a:p>
          <a:p>
            <a:pPr>
              <a:buNone/>
            </a:pPr>
            <a:r>
              <a:rPr lang="cs-CZ" dirty="0" smtClean="0"/>
              <a:t>Albánie</a:t>
            </a:r>
          </a:p>
          <a:p>
            <a:pPr>
              <a:buNone/>
            </a:pPr>
            <a:r>
              <a:rPr lang="cs-CZ" dirty="0" smtClean="0"/>
              <a:t>Rumunsko</a:t>
            </a:r>
          </a:p>
          <a:p>
            <a:pPr>
              <a:buNone/>
            </a:pPr>
            <a:r>
              <a:rPr lang="cs-CZ" dirty="0" smtClean="0"/>
              <a:t>Bulharsko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Slovinsko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členem EU, NATO</a:t>
            </a:r>
          </a:p>
          <a:p>
            <a:r>
              <a:rPr lang="cs-CZ" sz="2800" dirty="0" smtClean="0"/>
              <a:t>výroba sportovních potřeb značky </a:t>
            </a:r>
            <a:r>
              <a:rPr lang="cs-CZ" sz="2800" dirty="0" err="1" smtClean="0"/>
              <a:t>Elan</a:t>
            </a:r>
            <a:endParaRPr lang="cs-CZ" sz="2800" dirty="0" smtClean="0"/>
          </a:p>
          <a:p>
            <a:r>
              <a:rPr lang="cs-CZ" sz="2800" dirty="0" smtClean="0"/>
              <a:t>elektrotechnické spotřebiče značky </a:t>
            </a:r>
            <a:r>
              <a:rPr lang="cs-CZ" sz="2800" dirty="0" err="1" smtClean="0"/>
              <a:t>Gorenje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Lublaň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Slovinsko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4194611" cy="2946714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166836" y="1732490"/>
            <a:ext cx="4977196" cy="2632614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33071" y="5058632"/>
            <a:ext cx="2931760" cy="146588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Slovinsko - Lublaň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-1" y="1549730"/>
            <a:ext cx="3937587" cy="2815374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211959" y="1196752"/>
            <a:ext cx="4800533" cy="36004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potravinářský průmysl</a:t>
            </a:r>
          </a:p>
          <a:p>
            <a:r>
              <a:rPr lang="cs-CZ" sz="2800" dirty="0" smtClean="0"/>
              <a:t>výroba léčiv</a:t>
            </a:r>
          </a:p>
          <a:p>
            <a:r>
              <a:rPr lang="cs-CZ" sz="2800" dirty="0" smtClean="0"/>
              <a:t>cestovní ruch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Záhřeb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340768"/>
            <a:ext cx="3949284" cy="4248472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7984" y="1142984"/>
            <a:ext cx="4716048" cy="353703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99309" y="4991751"/>
            <a:ext cx="3199284" cy="159964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043608" y="0"/>
            <a:ext cx="6330357" cy="2872399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211960" y="3068960"/>
            <a:ext cx="4608512" cy="2874559"/>
          </a:xfrm>
        </p:spPr>
      </p:pic>
      <p:sp>
        <p:nvSpPr>
          <p:cNvPr id="5" name="TextovéPole 4"/>
          <p:cNvSpPr txBox="1"/>
          <p:nvPr/>
        </p:nvSpPr>
        <p:spPr>
          <a:xfrm>
            <a:off x="0" y="404664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Záhřeb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38610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Dubrovník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Bosna A Hercegovina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zemědělství- pastevectví, ovocnářství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Sarajevo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Bosna A Hercegovina</a:t>
            </a:r>
            <a:endParaRPr lang="cs-CZ" dirty="0"/>
          </a:p>
        </p:txBody>
      </p:sp>
      <p:pic>
        <p:nvPicPr>
          <p:cNvPr id="5" name="Zástupný symbol pro obsah 4" descr="800px-EU_location_IR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360285"/>
            <a:ext cx="4778493" cy="3577896"/>
          </a:xfrm>
        </p:spPr>
      </p:pic>
      <p:pic>
        <p:nvPicPr>
          <p:cNvPr id="6" name="Zástupný symbol pro obsah 5" descr="800px-Flag_of_Ireland.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32040" y="4653136"/>
            <a:ext cx="4032448" cy="201622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73216"/>
            <a:ext cx="8610600" cy="882650"/>
          </a:xfrm>
        </p:spPr>
        <p:txBody>
          <a:bodyPr/>
          <a:lstStyle/>
          <a:p>
            <a:r>
              <a:rPr lang="cs-CZ" dirty="0" smtClean="0"/>
              <a:t>Bosna A Hercegovina</a:t>
            </a:r>
            <a:endParaRPr lang="cs-CZ" dirty="0"/>
          </a:p>
        </p:txBody>
      </p:sp>
      <p:pic>
        <p:nvPicPr>
          <p:cNvPr id="7" name="Zástupný symbol pro obsah 6" descr="800px-Dublin_river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139952" y="1052736"/>
            <a:ext cx="4896544" cy="3672408"/>
          </a:xfrm>
        </p:spPr>
      </p:pic>
      <p:pic>
        <p:nvPicPr>
          <p:cNvPr id="8" name="Zástupný symbol pro obsah 7" descr="800px-Ladies_View_County_Kerry_Irelan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0" y="404664"/>
            <a:ext cx="4032448" cy="3024336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Srbsko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vnitrozemský stát</a:t>
            </a:r>
          </a:p>
          <a:p>
            <a:r>
              <a:rPr lang="cs-CZ" sz="2800" dirty="0" smtClean="0"/>
              <a:t>průmysl- těžba rud</a:t>
            </a:r>
          </a:p>
          <a:p>
            <a:r>
              <a:rPr lang="cs-CZ" sz="2800" dirty="0" smtClean="0"/>
              <a:t>zemědělství- obilnářství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Bělehrad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Srbsko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933056"/>
            <a:ext cx="3566628" cy="237626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Srbsko - Bělehrad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411760" y="0"/>
            <a:ext cx="4032448" cy="5511319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Černá 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zemědělství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</a:t>
            </a:r>
            <a:r>
              <a:rPr lang="cs-CZ" sz="2800" dirty="0" err="1" smtClean="0">
                <a:solidFill>
                  <a:srgbClr val="FF0000"/>
                </a:solidFill>
              </a:rPr>
              <a:t>Podgorica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Černá Hora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66319" y="4869161"/>
            <a:ext cx="3977681" cy="198884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Černá Hora - </a:t>
            </a:r>
            <a:r>
              <a:rPr lang="cs-CZ" dirty="0" err="1" smtClean="0"/>
              <a:t>Pogorica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83568" y="0"/>
            <a:ext cx="7092280" cy="5319209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Makedonie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Skopje</a:t>
            </a:r>
          </a:p>
          <a:p>
            <a:r>
              <a:rPr lang="cs-CZ" dirty="0" smtClean="0"/>
              <a:t>vinná réva</a:t>
            </a:r>
          </a:p>
          <a:p>
            <a:r>
              <a:rPr lang="cs-CZ" dirty="0" smtClean="0"/>
              <a:t>republika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makedonie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66319" y="4869161"/>
            <a:ext cx="3977680" cy="198884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Makedonie - Skopje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627784" y="0"/>
            <a:ext cx="3254407" cy="5445224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těžba chromu</a:t>
            </a:r>
          </a:p>
          <a:p>
            <a:r>
              <a:rPr lang="cs-CZ" sz="2800" dirty="0" smtClean="0"/>
              <a:t>nejchudší země Evropy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Tirana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Albánie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75409" y="1214422"/>
            <a:ext cx="451418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4077072"/>
            <a:ext cx="3691678" cy="2636913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Albánie - Tirana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16632"/>
            <a:ext cx="4824536" cy="5430997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Rumunsko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zemědělství</a:t>
            </a:r>
          </a:p>
          <a:p>
            <a:r>
              <a:rPr lang="cs-CZ" sz="2800" dirty="0" smtClean="0"/>
              <a:t>chov skotu</a:t>
            </a:r>
          </a:p>
          <a:p>
            <a:r>
              <a:rPr lang="cs-CZ" sz="2800" dirty="0" smtClean="0"/>
              <a:t>těžba ropy, zemního plynu, rud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Bukurešť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Rumunsko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75409" y="1420979"/>
            <a:ext cx="4514184" cy="3385638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4164969"/>
            <a:ext cx="3691678" cy="246111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Rumunsko - </a:t>
            </a:r>
            <a:r>
              <a:rPr lang="cs-CZ" dirty="0" err="1" smtClean="0"/>
              <a:t>BukuRešť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835696" y="836712"/>
            <a:ext cx="5512351" cy="4134263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Bulharsko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zemědělství- pěstování vinné révy</a:t>
            </a:r>
          </a:p>
          <a:p>
            <a:r>
              <a:rPr lang="cs-CZ" sz="2800" dirty="0" smtClean="0"/>
              <a:t>turistický ruch – Černé moře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Sofia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Bulharsko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75409" y="1420979"/>
            <a:ext cx="4514184" cy="3385638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4288025"/>
            <a:ext cx="3691678" cy="221500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Bulharsko - Sofie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123728" y="0"/>
            <a:ext cx="4320480" cy="5589564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http://cs.wikipedia.org/wiki/Sofie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http://cs.wikipedia.org/wiki/Bulharsko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http://cs.wikipedia.org/wiki/Bukure%C5%A1%C5%A5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http://cs.wikipedia.org/wiki/Rumunsko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http://cs.wikipedia.org/wiki/Tirana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http://cs.wikipedia.org/wiki/Alb%C3%A1nie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http://cs.wikipedia.org/wiki/Skopje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http://cs.wikipedia.org/wiki/Makedonie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http://cs.wikipedia.org/wiki/Podgorica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http://cs.wikipedia.org/wiki/%C4%8Cern%C3%A1_hora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http://cs.wikipedia.org/wiki/B%C4%9Blehrad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http://cs.wikipedia.org/wiki/Srbsko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http://cs.wikipedia.org/wiki/Bosna_a_Hercegovina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http://cs.wikipedia.org/wiki/Z%C3%A1h%C5%99eb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http://cs.wikipedia.org/wiki/Chorvatsko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http://cs.wikipedia.org/wiki/Lubla%C5%88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http://cs.wikipedia.org/wiki/Slovinsko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lh5.ggpht.com/yKZ4lM2IWyft-akOXkfVFB4fUoL1VP2WsSJvCOMbGjw4NAkxedo_s7OGmtJm62Fs3yWCQMU=s120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lh3.ggpht.com/4C2BoUvc2wMuixnmQ-1ohHaTVHWwfu-gKNecbKXRjrNij_60OBZTOGBIZZbF4Pt3qXjzORo=s169</a:t>
            </a:r>
            <a:endParaRPr lang="cs-CZ" sz="1200" dirty="0" smtClean="0"/>
          </a:p>
          <a:p>
            <a:r>
              <a:rPr lang="cs-CZ" sz="1200" dirty="0">
                <a:hlinkClick r:id="rId21"/>
              </a:rPr>
              <a:t>http://lh6.ggpht.com/oL9xyUUVG3mLw5VSuu7Pva4Q_iW-_</a:t>
            </a:r>
            <a:r>
              <a:rPr lang="cs-CZ" sz="1200" dirty="0" smtClean="0">
                <a:hlinkClick r:id="rId21"/>
              </a:rPr>
              <a:t>DZ_xOz4V5yjxEl9O7ZOJ_FGqIoDS57B4jQApb0B=s170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http://lh3.ggpht.com/pXSrTCv6_oPReMtl5rdu08XdNFW6cRWe_74qbXDP6vNdNbLNHwG1R7MSTHpfr6--</a:t>
            </a:r>
            <a:r>
              <a:rPr lang="cs-CZ" sz="1200" dirty="0" smtClean="0">
                <a:hlinkClick r:id="rId2"/>
              </a:rPr>
              <a:t>oXhOxA=s85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lh4.ggpht.com/6lTDOhFD794Wj7y3-L5S-qr6-rYNQTFeD_fWY6BqBJgPzOCcEIHQaVRZ-OIHtpXvKOruIW4=s113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lh4.ggpht.com/1h39dBlpip9JDgWcVb-LuPybwyUk5qcUtCV-v_W6xTlyvM80xaJwRrj1vyRNL_e061m9mg=s170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http://lh5.ggpht.com/_nyLCm3mMN-FknW__</a:t>
            </a:r>
            <a:r>
              <a:rPr lang="cs-CZ" sz="1200" dirty="0" smtClean="0">
                <a:hlinkClick r:id="rId5"/>
              </a:rPr>
              <a:t>H-U_XqvHJZit6WjtHYHMIo9QsInDAVJ1ffi9d2ciNJvvYhzOHt0HKU=s113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lh5.ggpht.com/B_KR20KuY14jJYikNJ0rld2bHz4glwXieH8Vt_VbbmRT3NAq4VPXa7SCpU1EpT6Whm14=s170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lh4.ggpht.com/I8HeIyZWgRSS18D09dPegCGXTFzc2hI2EO_G25k5m31qhH8ZyFpk0dMhv6qlqWT6Fv3B6-c=s113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lh5.ggpht.com/AV_lRMiTIcPStS_reIJo1AldMhMJypR2N-QHj-P-F3Ctx3pcHS_uagfhNcHbEF99yVkO1Q=s127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lh6.ggpht.com/F_8dbhjKCEL5MKDi2kXE_dHspiialZ934wxkrcFTmmM_3U8bI8utiFrvZLl1o7PnZGFO36Y=s113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lh5.ggpht.com/r9CEl24Vi_ZmX4WwBiBwR6pOuscP3X_V4TuVgrzKk6t8IAR737uHbEp_26BL8PhYDqDaFw=s169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lh6.ggpht.com/fkJQbaWdS8KF1eQhoiMP9CcK0CG0f_rbRx25pvxKFNecip3K2jdeG95_ZgFie9Ei-0WfaQ=s113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http://lh6.ggpht.com/_</a:t>
            </a:r>
            <a:r>
              <a:rPr lang="cs-CZ" sz="1200" dirty="0" smtClean="0">
                <a:hlinkClick r:id="rId12"/>
              </a:rPr>
              <a:t>j9PHwM-IGoIwHaYidYGSxtWIeaIwBb742VyKpe9xy1cNIOc0M4U_qQLuKF8pzK2oE71=s170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http://lh5.ggpht.com/pglJhPtGHKAzYlDhRSgi-bfnzjjfs9TcYii0dzoRWBV9aQ_FaC__</a:t>
            </a:r>
            <a:r>
              <a:rPr lang="cs-CZ" sz="1200" dirty="0" smtClean="0">
                <a:hlinkClick r:id="rId13"/>
              </a:rPr>
              <a:t>BTMlDAlqdT2jGWBIzg=s101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lh3.ggpht.com/O9nWNfvuNCl-PE0PwSDGP5CyzouvSuXg0VykQ81yOZqml4vrAH-lIwoli6jP4IkRklXVPA=s119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lh3.ggpht.com/gOUrMccp8LLwl69ALqvQwqtKEpDg94NEW2xHD7cfg_d5lZwfxeQVVp0DveddKOc3oPfosw=s113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lh5.ggpht.com/8W9ZQ9dFyEJfPKHGhu1PCMnXH6gQogU47Ej96rS6rbE_tiDXsGPS3GuwYVL93IKbrwZ8oqs=s127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lh3.ggpht.com/RCGvJaCygmKhi7gv50mw4euFgW258TrCitQcz_XAzQ3DB27Wrt2s-k5rMp2kIN9KhUpBC7o=s113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lh6.ggpht.com/jbfrP5WOoKX5eETlY7ddm1OCHrlc2nH54u0_9u2jfSd2DwRa2tMWJGwhv1VRjkgWvIGH5Q=s141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038844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list- </a:t>
            </a:r>
            <a:r>
              <a:rPr lang="cs-CZ" sz="2700" dirty="0" smtClean="0"/>
              <a:t>pracuj s učebnicemi, encyklopediemi, sešity, mapami, internetem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Pozorně si přečti věty, ty nesprávné škrtni.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Rumunsko patří mezi členy EU.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Hlavním městem Bulharska je Sofia.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Do Chorvatska jezdíme hlavně za historickými památkami.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Albánie je průmyslově vyspělá země.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Hlavním městem Srbska je Záhřeb.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Ani jedna ze zemí JVE není členem EU.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Hlavním městem Makedonie je Skopje.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NÁPOVĚDA- pouze 2 odpovědi jsou správné</a:t>
            </a:r>
          </a:p>
          <a:p>
            <a:endParaRPr lang="cs-CZ" sz="20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Pomáhá rozvíjet pocity vlastenectví a sounáležitosti k ostatním </a:t>
            </a:r>
            <a:r>
              <a:rPr lang="cs-CZ" smtClean="0"/>
              <a:t>zemím Evropy.</a:t>
            </a:r>
            <a:endParaRPr lang="cs-CZ" dirty="0" smtClean="0"/>
          </a:p>
          <a:p>
            <a:r>
              <a:rPr lang="cs-CZ" dirty="0" smtClean="0"/>
              <a:t>Pracovní list je určen pro samostatnou práci žáků s využitím dostupné literatury.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121</TotalTime>
  <Words>448</Words>
  <Application>Microsoft Office PowerPoint</Application>
  <PresentationFormat>Předvádění na obrazovce (4:3)</PresentationFormat>
  <Paragraphs>138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Cesta</vt:lpstr>
      <vt:lpstr>Prezentace aplikace PowerPoint</vt:lpstr>
      <vt:lpstr>Jihovýchodní Evropa</vt:lpstr>
      <vt:lpstr>Slovinsko</vt:lpstr>
      <vt:lpstr>Slovinsko</vt:lpstr>
      <vt:lpstr>Slovinsko - Lublaň</vt:lpstr>
      <vt:lpstr>Chorvatsko</vt:lpstr>
      <vt:lpstr>Chorvatsko</vt:lpstr>
      <vt:lpstr>Chorvatsko</vt:lpstr>
      <vt:lpstr>Bosna A Hercegovina</vt:lpstr>
      <vt:lpstr>Bosna A Hercegovina</vt:lpstr>
      <vt:lpstr>Bosna A Hercegovina</vt:lpstr>
      <vt:lpstr>Srbsko</vt:lpstr>
      <vt:lpstr>Srbsko</vt:lpstr>
      <vt:lpstr>Srbsko - Bělehrad</vt:lpstr>
      <vt:lpstr>Černá Hora</vt:lpstr>
      <vt:lpstr>Černá Hora</vt:lpstr>
      <vt:lpstr>Černá Hora - Pogorica</vt:lpstr>
      <vt:lpstr>Makedonie</vt:lpstr>
      <vt:lpstr>makedonie</vt:lpstr>
      <vt:lpstr>Makedonie - Skopje</vt:lpstr>
      <vt:lpstr>Albánie</vt:lpstr>
      <vt:lpstr>Albánie</vt:lpstr>
      <vt:lpstr>Albánie - Tirana</vt:lpstr>
      <vt:lpstr>Rumunsko</vt:lpstr>
      <vt:lpstr>Rumunsko</vt:lpstr>
      <vt:lpstr>Rumunsko - BukuRešť</vt:lpstr>
      <vt:lpstr>Bulharsko</vt:lpstr>
      <vt:lpstr>Bulharsko</vt:lpstr>
      <vt:lpstr>Bulharsko - Sofie</vt:lpstr>
      <vt:lpstr>Citace</vt:lpstr>
      <vt:lpstr>Prezentace aplikace PowerPoint</vt:lpstr>
      <vt:lpstr>pracovní list- pracuj s učebnicemi, encyklopediemi, sešity, mapami, internetem</vt:lpstr>
      <vt:lpstr>Anotace: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Vydra</dc:creator>
  <cp:lastModifiedBy>User</cp:lastModifiedBy>
  <cp:revision>23</cp:revision>
  <dcterms:created xsi:type="dcterms:W3CDTF">2012-02-11T16:07:24Z</dcterms:created>
  <dcterms:modified xsi:type="dcterms:W3CDTF">2012-07-04T14:55:12Z</dcterms:modified>
</cp:coreProperties>
</file>