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88" r:id="rId2"/>
    <p:sldId id="256" r:id="rId3"/>
    <p:sldId id="257" r:id="rId4"/>
    <p:sldId id="258" r:id="rId5"/>
    <p:sldId id="259" r:id="rId6"/>
    <p:sldId id="275" r:id="rId7"/>
    <p:sldId id="276" r:id="rId8"/>
    <p:sldId id="277" r:id="rId9"/>
    <p:sldId id="260" r:id="rId10"/>
    <p:sldId id="261" r:id="rId11"/>
    <p:sldId id="262" r:id="rId12"/>
    <p:sldId id="263" r:id="rId13"/>
    <p:sldId id="264" r:id="rId14"/>
    <p:sldId id="265" r:id="rId15"/>
    <p:sldId id="278" r:id="rId16"/>
    <p:sldId id="279" r:id="rId17"/>
    <p:sldId id="280" r:id="rId18"/>
    <p:sldId id="282" r:id="rId19"/>
    <p:sldId id="283" r:id="rId20"/>
    <p:sldId id="284" r:id="rId21"/>
    <p:sldId id="285" r:id="rId22"/>
    <p:sldId id="286" r:id="rId23"/>
    <p:sldId id="287" r:id="rId24"/>
    <p:sldId id="290" r:id="rId25"/>
    <p:sldId id="281" r:id="rId26"/>
    <p:sldId id="289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97" autoAdjust="0"/>
    <p:restoredTop sz="94660"/>
  </p:normalViewPr>
  <p:slideViewPr>
    <p:cSldViewPr>
      <p:cViewPr varScale="1">
        <p:scale>
          <a:sx n="64" d="100"/>
          <a:sy n="64" d="100"/>
        </p:scale>
        <p:origin x="-9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2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%C4%9Blorusko" TargetMode="External"/><Relationship Id="rId13" Type="http://schemas.openxmlformats.org/officeDocument/2006/relationships/hyperlink" Target="http://cs.wikipedia.org/wiki/Estonsko" TargetMode="External"/><Relationship Id="rId3" Type="http://schemas.openxmlformats.org/officeDocument/2006/relationships/hyperlink" Target="http://cs.wikipedia.org/wiki/Kyjev" TargetMode="External"/><Relationship Id="rId7" Type="http://schemas.openxmlformats.org/officeDocument/2006/relationships/hyperlink" Target="http://cs.wikipedia.org/wiki/Minsk" TargetMode="External"/><Relationship Id="rId12" Type="http://schemas.openxmlformats.org/officeDocument/2006/relationships/hyperlink" Target="http://cs.wikipedia.org/wiki/Tallinn" TargetMode="External"/><Relationship Id="rId2" Type="http://schemas.openxmlformats.org/officeDocument/2006/relationships/hyperlink" Target="http://cs.wikipedia.org/wiki/Ru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oldavsko" TargetMode="External"/><Relationship Id="rId11" Type="http://schemas.openxmlformats.org/officeDocument/2006/relationships/hyperlink" Target="http://cs.wikipedia.org/wiki/Loty%C5%A1sko" TargetMode="External"/><Relationship Id="rId5" Type="http://schemas.openxmlformats.org/officeDocument/2006/relationships/hyperlink" Target="http://cs.wikipedia.org/wiki/Ki%C5%A1in%C4%9Bv" TargetMode="External"/><Relationship Id="rId10" Type="http://schemas.openxmlformats.org/officeDocument/2006/relationships/hyperlink" Target="http://cs.wikipedia.org/wiki/Riga" TargetMode="External"/><Relationship Id="rId4" Type="http://schemas.openxmlformats.org/officeDocument/2006/relationships/hyperlink" Target="http://cs.wikipedia.org/wiki/Ukrajina" TargetMode="External"/><Relationship Id="rId9" Type="http://schemas.openxmlformats.org/officeDocument/2006/relationships/hyperlink" Target="http://cs.wikipedia.org/wiki/Vilnius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8480199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VY_52_INOVACE_28_VLASTIVĚDA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Evropa-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státy východní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Evropy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r>
              <a:rPr lang="cs-CZ" sz="6000" dirty="0" smtClean="0"/>
              <a:t>Východní Evropa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Estonsko</a:t>
            </a:r>
          </a:p>
          <a:p>
            <a:pPr>
              <a:buNone/>
            </a:pPr>
            <a:r>
              <a:rPr lang="cs-CZ" dirty="0" smtClean="0"/>
              <a:t>Lotyšsko</a:t>
            </a:r>
          </a:p>
          <a:p>
            <a:pPr>
              <a:buNone/>
            </a:pPr>
            <a:r>
              <a:rPr lang="cs-CZ" dirty="0" smtClean="0"/>
              <a:t>Litva</a:t>
            </a:r>
          </a:p>
          <a:p>
            <a:pPr>
              <a:buNone/>
            </a:pPr>
            <a:r>
              <a:rPr lang="cs-CZ" dirty="0" smtClean="0"/>
              <a:t>Bělorusko</a:t>
            </a:r>
          </a:p>
          <a:p>
            <a:pPr>
              <a:buNone/>
            </a:pPr>
            <a:r>
              <a:rPr lang="cs-CZ" dirty="0" smtClean="0"/>
              <a:t>Moldavsko</a:t>
            </a:r>
          </a:p>
          <a:p>
            <a:pPr>
              <a:buNone/>
            </a:pPr>
            <a:r>
              <a:rPr lang="cs-CZ" dirty="0" smtClean="0"/>
              <a:t>Ukrajina</a:t>
            </a:r>
          </a:p>
          <a:p>
            <a:pPr>
              <a:buNone/>
            </a:pPr>
            <a:r>
              <a:rPr lang="cs-CZ" dirty="0" smtClean="0"/>
              <a:t>Rusko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Estonsko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nejmenší z pobaltských zemí</a:t>
            </a:r>
          </a:p>
          <a:p>
            <a:r>
              <a:rPr lang="cs-CZ" sz="2800" dirty="0" smtClean="0"/>
              <a:t>hospodářství- chov skotu, prasat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</a:t>
            </a:r>
            <a:r>
              <a:rPr lang="cs-CZ" sz="2800" dirty="0" err="1" smtClean="0">
                <a:solidFill>
                  <a:srgbClr val="FF0000"/>
                </a:solidFill>
              </a:rPr>
              <a:t>Tallin</a:t>
            </a:r>
            <a:endParaRPr lang="cs-CZ" sz="28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Estonsko</a:t>
            </a:r>
            <a:endParaRPr lang="cs-CZ" dirty="0"/>
          </a:p>
        </p:txBody>
      </p:sp>
      <p:pic>
        <p:nvPicPr>
          <p:cNvPr id="5" name="Zástupný symbol pro obsah 4" descr="388px-Uk_topo_e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32829" y="1556792"/>
            <a:ext cx="4896544" cy="3672408"/>
          </a:xfrm>
        </p:spPr>
      </p:pic>
      <p:pic>
        <p:nvPicPr>
          <p:cNvPr id="9" name="Obrázek 8" descr="800px-Flag_of_the_United_Kingdom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2780928"/>
            <a:ext cx="3557466" cy="226343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Estonsko - </a:t>
            </a:r>
            <a:r>
              <a:rPr lang="cs-CZ" dirty="0" err="1" smtClean="0"/>
              <a:t>Tallin</a:t>
            </a:r>
            <a:endParaRPr lang="cs-CZ" dirty="0"/>
          </a:p>
        </p:txBody>
      </p:sp>
      <p:pic>
        <p:nvPicPr>
          <p:cNvPr id="7" name="Zástupný symbol pro obsah 6" descr="433px-Elizabeth_II_greets_NASA_GSFC_employees,_May_8,_2007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1844824"/>
            <a:ext cx="4735312" cy="3148982"/>
          </a:xfrm>
        </p:spPr>
      </p:pic>
      <p:pic>
        <p:nvPicPr>
          <p:cNvPr id="8" name="Zástupný symbol pro obsah 7" descr="050114_2495_london_city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823519" y="1844824"/>
            <a:ext cx="4320481" cy="324036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Lotyšsko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nejrozšířenější průmysl z pobaltských zemí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Riga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Lotyšsko</a:t>
            </a:r>
            <a:endParaRPr lang="cs-CZ" dirty="0"/>
          </a:p>
        </p:txBody>
      </p:sp>
      <p:pic>
        <p:nvPicPr>
          <p:cNvPr id="5" name="Zástupný symbol pro obsah 4" descr="388px-Uk_topo_en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1" y="1984022"/>
            <a:ext cx="4710947" cy="3533210"/>
          </a:xfrm>
        </p:spPr>
      </p:pic>
      <p:pic>
        <p:nvPicPr>
          <p:cNvPr id="9" name="Obrázek 8" descr="800px-Flag_of_the_United_Kingdom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3573016"/>
            <a:ext cx="4020530" cy="201026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Lotyšsko - Riga</a:t>
            </a:r>
            <a:endParaRPr lang="cs-CZ" dirty="0"/>
          </a:p>
        </p:txBody>
      </p:sp>
      <p:pic>
        <p:nvPicPr>
          <p:cNvPr id="7" name="Zástupný symbol pro obsah 6" descr="433px-Elizabeth_II_greets_NASA_GSFC_employees,_May_8,_2007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79512" y="1340768"/>
            <a:ext cx="6330357" cy="1978236"/>
          </a:xfrm>
        </p:spPr>
      </p:pic>
      <p:pic>
        <p:nvPicPr>
          <p:cNvPr id="8" name="Zástupný symbol pro obsah 7" descr="050114_2495_london_city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3851920" y="3356992"/>
            <a:ext cx="4416490" cy="3312368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největší a nejlidnatější pobaltskou zemí</a:t>
            </a:r>
          </a:p>
          <a:p>
            <a:r>
              <a:rPr lang="cs-CZ" sz="2800" dirty="0" smtClean="0"/>
              <a:t>produkce masa, mléka, brambor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Vilnius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Litva</a:t>
            </a:r>
            <a:endParaRPr lang="cs-CZ" dirty="0"/>
          </a:p>
        </p:txBody>
      </p:sp>
      <p:pic>
        <p:nvPicPr>
          <p:cNvPr id="5" name="Zástupný symbol pro obsah 4" descr="800px-EU_location_IRL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982" y="1360285"/>
            <a:ext cx="4770528" cy="3577896"/>
          </a:xfrm>
        </p:spPr>
      </p:pic>
      <p:pic>
        <p:nvPicPr>
          <p:cNvPr id="6" name="Zástupný symbol pro obsah 5" descr="800px-Flag_of_Ireland.svg.pn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984749" y="2899568"/>
            <a:ext cx="3762705" cy="225762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373216"/>
            <a:ext cx="8610600" cy="882650"/>
          </a:xfrm>
        </p:spPr>
        <p:txBody>
          <a:bodyPr/>
          <a:lstStyle/>
          <a:p>
            <a:r>
              <a:rPr lang="cs-CZ" dirty="0" smtClean="0"/>
              <a:t>Litva</a:t>
            </a:r>
            <a:endParaRPr lang="cs-CZ" dirty="0"/>
          </a:p>
        </p:txBody>
      </p:sp>
      <p:pic>
        <p:nvPicPr>
          <p:cNvPr id="7" name="Zástupný symbol pro obsah 6" descr="800px-Dublin_river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3779912" y="188640"/>
            <a:ext cx="5184576" cy="3888432"/>
          </a:xfrm>
        </p:spPr>
      </p:pic>
      <p:pic>
        <p:nvPicPr>
          <p:cNvPr id="8" name="Zástupný symbol pro obsah 7" descr="800px-Ladies_View_County_Kerry_Ireland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179512" y="4067690"/>
            <a:ext cx="4960551" cy="2790310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Bělorusko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zásoby draselné soli- chemický průmysl</a:t>
            </a:r>
          </a:p>
          <a:p>
            <a:r>
              <a:rPr lang="cs-CZ" sz="2800" dirty="0" smtClean="0"/>
              <a:t>pěstování brambor, ovsa, žita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Minsk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Bělorusko</a:t>
            </a:r>
            <a:endParaRPr lang="cs-CZ" dirty="0"/>
          </a:p>
        </p:txBody>
      </p:sp>
      <p:pic>
        <p:nvPicPr>
          <p:cNvPr id="5" name="Zástupný symbol pro obsah 4" descr="800px-Europe_location_FRA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-1" y="1214422"/>
            <a:ext cx="5065004" cy="3798753"/>
          </a:xfrm>
        </p:spPr>
      </p:pic>
      <p:pic>
        <p:nvPicPr>
          <p:cNvPr id="7" name="Obrázek 6" descr="800px-Flag_of_Franc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2708920"/>
            <a:ext cx="4067944" cy="2033972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Bělorusko</a:t>
            </a:r>
            <a:endParaRPr lang="cs-CZ" dirty="0"/>
          </a:p>
        </p:txBody>
      </p:sp>
      <p:pic>
        <p:nvPicPr>
          <p:cNvPr id="7" name="Zástupný symbol pro obsah 6" descr="582px-Paris_-_Eiffelturm_und_Marsfeld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139952" cy="2835866"/>
          </a:xfrm>
        </p:spPr>
      </p:pic>
      <p:pic>
        <p:nvPicPr>
          <p:cNvPr id="4" name="Obrázek 3" descr="800px-Victory-squar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1920" y="2888940"/>
            <a:ext cx="5292080" cy="396906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Moldavsko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pěstování obilnin, cukrové řepy, vinné révy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Kišiněv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Moldavsko</a:t>
            </a:r>
            <a:endParaRPr lang="cs-CZ" dirty="0"/>
          </a:p>
        </p:txBody>
      </p:sp>
      <p:pic>
        <p:nvPicPr>
          <p:cNvPr id="5" name="Zástupný symbol pro obsah 4" descr="800px-Europe_location_FRA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484784"/>
            <a:ext cx="5065004" cy="3798753"/>
          </a:xfrm>
        </p:spPr>
      </p:pic>
      <p:pic>
        <p:nvPicPr>
          <p:cNvPr id="7" name="Obrázek 6" descr="800px-Flag_of_Franc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66320" y="2492896"/>
            <a:ext cx="3977680" cy="198884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Moldavsko</a:t>
            </a:r>
            <a:endParaRPr lang="cs-CZ" dirty="0"/>
          </a:p>
        </p:txBody>
      </p:sp>
      <p:pic>
        <p:nvPicPr>
          <p:cNvPr id="7" name="Zástupný symbol pro obsah 6" descr="582px-Paris_-_Eiffelturm_und_Marsfeld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644008" cy="3796192"/>
          </a:xfrm>
        </p:spPr>
      </p:pic>
      <p:pic>
        <p:nvPicPr>
          <p:cNvPr id="4" name="Obrázek 3" descr="800px-Riscani_panorama_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05288" y="4024511"/>
            <a:ext cx="5738712" cy="283348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Ukrajina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republika</a:t>
            </a:r>
          </a:p>
          <a:p>
            <a:r>
              <a:rPr lang="cs-CZ" sz="2800" dirty="0" smtClean="0"/>
              <a:t>druhá největší země VE</a:t>
            </a:r>
          </a:p>
          <a:p>
            <a:r>
              <a:rPr lang="cs-CZ" sz="2800" dirty="0" smtClean="0"/>
              <a:t>úrodné černozemě- pěstování obilnin- pšenice, kukuřice</a:t>
            </a:r>
          </a:p>
          <a:p>
            <a:r>
              <a:rPr lang="cs-CZ" sz="2800" dirty="0" smtClean="0"/>
              <a:t>těžba černého uhlí, železných a manganových rud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Kyjev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Ukrajina</a:t>
            </a:r>
            <a:endParaRPr lang="cs-CZ" dirty="0"/>
          </a:p>
        </p:txBody>
      </p:sp>
      <p:pic>
        <p:nvPicPr>
          <p:cNvPr id="5" name="Zástupný symbol pro obsah 4" descr="800px-Europe_location_FRA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-1" y="1214422"/>
            <a:ext cx="5065004" cy="3798753"/>
          </a:xfrm>
        </p:spPr>
      </p:pic>
      <p:pic>
        <p:nvPicPr>
          <p:cNvPr id="7" name="Obrázek 6" descr="800px-Flag_of_Franc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2276872"/>
            <a:ext cx="3782783" cy="252028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Ukrajina</a:t>
            </a:r>
            <a:endParaRPr lang="cs-CZ" dirty="0"/>
          </a:p>
        </p:txBody>
      </p:sp>
      <p:pic>
        <p:nvPicPr>
          <p:cNvPr id="7" name="Zástupný symbol pro obsah 6" descr="582px-Paris_-_Eiffelturm_und_Marsfeld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07503" y="188640"/>
            <a:ext cx="3936437" cy="2952328"/>
          </a:xfrm>
        </p:spPr>
      </p:pic>
      <p:pic>
        <p:nvPicPr>
          <p:cNvPr id="4" name="Obrázek 3" descr="800px-Maidan_Nezalezhnosti_(Kiev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45354" y="3140968"/>
            <a:ext cx="5198646" cy="3717032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FF0000"/>
                </a:solidFill>
              </a:rPr>
              <a:t>federace</a:t>
            </a:r>
          </a:p>
          <a:p>
            <a:r>
              <a:rPr lang="cs-CZ" sz="2800" dirty="0" smtClean="0"/>
              <a:t>největší stát světa</a:t>
            </a:r>
          </a:p>
          <a:p>
            <a:r>
              <a:rPr lang="cs-CZ" sz="2800" dirty="0" smtClean="0"/>
              <a:t>rozkládá se i na Asijském kontinentu</a:t>
            </a:r>
          </a:p>
          <a:p>
            <a:r>
              <a:rPr lang="cs-CZ" sz="2800" dirty="0" smtClean="0"/>
              <a:t>nerostné bohatství- dřevo, ropa, zemní plyn, zlato, diamanty, železná ruda</a:t>
            </a:r>
          </a:p>
          <a:p>
            <a:r>
              <a:rPr lang="cs-CZ" sz="2800" dirty="0" smtClean="0"/>
              <a:t>zemědělství- obilnářství</a:t>
            </a:r>
          </a:p>
          <a:p>
            <a:r>
              <a:rPr lang="cs-CZ" sz="2800" dirty="0" smtClean="0"/>
              <a:t>letecký průmysl</a:t>
            </a:r>
          </a:p>
          <a:p>
            <a:r>
              <a:rPr lang="cs-CZ" sz="2800" dirty="0" smtClean="0"/>
              <a:t>kosmický výzkum</a:t>
            </a:r>
          </a:p>
          <a:p>
            <a:r>
              <a:rPr lang="cs-CZ" sz="2800" dirty="0" smtClean="0"/>
              <a:t>členem G8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hlavní město Moskva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Rusko</a:t>
            </a:r>
            <a:endParaRPr lang="cs-CZ" dirty="0"/>
          </a:p>
        </p:txBody>
      </p:sp>
      <p:pic>
        <p:nvPicPr>
          <p:cNvPr id="5" name="Zástupný symbol pro obsah 4" descr="800px-Europe_location_FRA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798753" cy="3798753"/>
          </a:xfrm>
        </p:spPr>
      </p:pic>
      <p:pic>
        <p:nvPicPr>
          <p:cNvPr id="7" name="Obrázek 6" descr="800px-Flag_of_Franc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4398420"/>
            <a:ext cx="3691678" cy="2459580"/>
          </a:xfrm>
          <a:prstGeom prst="rect">
            <a:avLst/>
          </a:prstGeom>
        </p:spPr>
      </p:pic>
      <p:pic>
        <p:nvPicPr>
          <p:cNvPr id="6" name="Obrázek 5" descr="Mapa_Ruska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907259" y="1628800"/>
            <a:ext cx="5022781" cy="288032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Rusko</a:t>
            </a:r>
            <a:endParaRPr lang="cs-CZ" dirty="0"/>
          </a:p>
        </p:txBody>
      </p:sp>
      <p:pic>
        <p:nvPicPr>
          <p:cNvPr id="7" name="Zástupný symbol pro obsah 6" descr="582px-Paris_-_Eiffelturm_und_Marsfeld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824536" cy="3618402"/>
          </a:xfrm>
        </p:spPr>
      </p:pic>
      <p:pic>
        <p:nvPicPr>
          <p:cNvPr id="4" name="Obrázek 3" descr="800px-Pushkinsky_do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3737805"/>
            <a:ext cx="4665712" cy="3120195"/>
          </a:xfrm>
          <a:prstGeom prst="rect">
            <a:avLst/>
          </a:prstGeom>
        </p:spPr>
      </p:pic>
      <p:pic>
        <p:nvPicPr>
          <p:cNvPr id="5" name="Obrázek 4" descr="800px-Petersburg-squar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3645024"/>
            <a:ext cx="4283968" cy="3212976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list- </a:t>
            </a:r>
            <a:r>
              <a:rPr lang="cs-CZ" sz="2400" dirty="0" smtClean="0"/>
              <a:t>pracuj s dostupnými materiály- učebnice, encyklopedie, internet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Rozhodni a správně doplň slova do vět- </a:t>
            </a:r>
          </a:p>
          <a:p>
            <a:pPr>
              <a:buNone/>
            </a:pPr>
            <a:r>
              <a:rPr lang="cs-CZ" dirty="0" smtClean="0"/>
              <a:t>          TAJGA           TUNDRA    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…........ je oblast porostlá nízkými rostlinami, po většinu roku je zmrzlá.</a:t>
            </a:r>
          </a:p>
          <a:p>
            <a:endParaRPr lang="cs-CZ" dirty="0" smtClean="0">
              <a:solidFill>
                <a:srgbClr val="FFC00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…….... je oblast jehličnatých lesů chladného pásma ležícího na severní polokouli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http://cs.wikipedia.org/wiki/Rusko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http://cs.wikipedia.org/wiki/Kyjev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http://cs.wikipedia.org/wiki/Ukrajina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http://cs.wikipedia.org/wiki/Ki%C5%A1in%C4%9Bv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http://cs.wikipedia.org/wiki/Moldavsko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http://cs.wikipedia.org/wiki/Minsk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http://cs.wikipedia.org/wiki/B%C4%9Blorusko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http://cs.wikipedia.org/wiki/Vilnius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http://cs.wikipedia.org/wiki/Riga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http://cs.wikipedia.org/wiki/Loty%C5%A1sko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http://cs.wikipedia.org/wiki/Tallinn</a:t>
            </a:r>
            <a:endParaRPr lang="cs-CZ" dirty="0" smtClean="0"/>
          </a:p>
          <a:p>
            <a:r>
              <a:rPr lang="cs-CZ" smtClean="0">
                <a:hlinkClick r:id="rId13"/>
              </a:rPr>
              <a:t>http://cs.wikipedia.org/wiki/Estonsko</a:t>
            </a:r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smtClean="0"/>
              <a:t>Prohubuje </a:t>
            </a:r>
            <a:r>
              <a:rPr lang="cs-CZ" dirty="0" smtClean="0"/>
              <a:t>pocity vlastenectví a tolerance vůči obyvatelům ostatních </a:t>
            </a:r>
            <a:r>
              <a:rPr lang="cs-CZ" smtClean="0"/>
              <a:t>států Evropy.</a:t>
            </a:r>
            <a:endParaRPr lang="cs-CZ" dirty="0" smtClean="0"/>
          </a:p>
          <a:p>
            <a:r>
              <a:rPr lang="cs-CZ" dirty="0" smtClean="0"/>
              <a:t>Pracovní list je určen pro samostatnou práci žáků s využitím dostupné literatury.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124</TotalTime>
  <Words>327</Words>
  <Application>Microsoft Office PowerPoint</Application>
  <PresentationFormat>Předvádění na obrazovce (4:3)</PresentationFormat>
  <Paragraphs>91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Lití písma</vt:lpstr>
      <vt:lpstr>Prezentace aplikace PowerPoint</vt:lpstr>
      <vt:lpstr>Východní Evropa</vt:lpstr>
      <vt:lpstr>Estonsko</vt:lpstr>
      <vt:lpstr>Estonsko</vt:lpstr>
      <vt:lpstr>Estonsko - Tallin</vt:lpstr>
      <vt:lpstr>Lotyšsko</vt:lpstr>
      <vt:lpstr>Lotyšsko</vt:lpstr>
      <vt:lpstr>Lotyšsko - Riga</vt:lpstr>
      <vt:lpstr>Litva</vt:lpstr>
      <vt:lpstr>Litva</vt:lpstr>
      <vt:lpstr>Litva</vt:lpstr>
      <vt:lpstr>Bělorusko</vt:lpstr>
      <vt:lpstr>Bělorusko</vt:lpstr>
      <vt:lpstr>Bělorusko</vt:lpstr>
      <vt:lpstr>Moldavsko</vt:lpstr>
      <vt:lpstr>Moldavsko</vt:lpstr>
      <vt:lpstr>Moldavsko</vt:lpstr>
      <vt:lpstr>Ukrajina</vt:lpstr>
      <vt:lpstr>Ukrajina</vt:lpstr>
      <vt:lpstr>Ukrajina</vt:lpstr>
      <vt:lpstr>Rusko</vt:lpstr>
      <vt:lpstr>Rusko</vt:lpstr>
      <vt:lpstr>Rusko</vt:lpstr>
      <vt:lpstr>pracovní list- pracuj s dostupnými materiály- učebnice, encyklopedie, internet</vt:lpstr>
      <vt:lpstr>Citace</vt:lpstr>
      <vt:lpstr>Anotace: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Severní Evropa</dc:title>
  <dc:creator>Vydra</dc:creator>
  <cp:lastModifiedBy>NB</cp:lastModifiedBy>
  <cp:revision>20</cp:revision>
  <dcterms:created xsi:type="dcterms:W3CDTF">2012-02-11T16:07:24Z</dcterms:created>
  <dcterms:modified xsi:type="dcterms:W3CDTF">2012-06-24T20:11:55Z</dcterms:modified>
</cp:coreProperties>
</file>