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60" r:id="rId5"/>
    <p:sldId id="259" r:id="rId6"/>
    <p:sldId id="258" r:id="rId7"/>
    <p:sldId id="264" r:id="rId8"/>
    <p:sldId id="261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Gibraltar" TargetMode="External"/><Relationship Id="rId2" Type="http://schemas.openxmlformats.org/officeDocument/2006/relationships/hyperlink" Target="http://cs.wikipedia.org/wiki/Evrop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horyinfo.cz/rservice.php?akce=tisk&amp;cisloclanku=2008090023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6588133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Věra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Voborníková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9.3.2012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VY_52_INOVACE_29_VLASTIVĚDA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Evropa-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poloha, hranice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Poloha, hranice Evropy</a:t>
            </a:r>
            <a:endParaRPr lang="cs-CZ" dirty="0"/>
          </a:p>
        </p:txBody>
      </p:sp>
      <p:pic>
        <p:nvPicPr>
          <p:cNvPr id="4" name="Obrázek 3" descr="737px-Europe_topography_ma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0"/>
            <a:ext cx="5980952" cy="48691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 Evropy</a:t>
            </a:r>
            <a:endParaRPr lang="cs-CZ" dirty="0"/>
          </a:p>
        </p:txBody>
      </p:sp>
      <p:pic>
        <p:nvPicPr>
          <p:cNvPr id="4" name="Zástupný symbol pro obsah 3" descr="585px-Location_of_Europe.sv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80528" y="1556792"/>
            <a:ext cx="9767341" cy="4992196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Hranice </a:t>
            </a:r>
            <a:r>
              <a:rPr lang="cs-CZ" dirty="0" err="1" smtClean="0"/>
              <a:t>evropy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S - </a:t>
            </a:r>
            <a:r>
              <a:rPr lang="cs-CZ" dirty="0" smtClean="0"/>
              <a:t>Severní ledový oceán</a:t>
            </a:r>
          </a:p>
          <a:p>
            <a:r>
              <a:rPr lang="cs-CZ" dirty="0" smtClean="0"/>
              <a:t>J - </a:t>
            </a:r>
            <a:r>
              <a:rPr lang="cs-CZ" dirty="0" smtClean="0"/>
              <a:t>Středozemní moře / Gibraltarský průliv/</a:t>
            </a:r>
          </a:p>
          <a:p>
            <a:r>
              <a:rPr lang="cs-CZ" dirty="0" smtClean="0"/>
              <a:t>Z - </a:t>
            </a:r>
            <a:r>
              <a:rPr lang="cs-CZ" dirty="0" smtClean="0"/>
              <a:t>Atlantský oceán</a:t>
            </a:r>
          </a:p>
          <a:p>
            <a:r>
              <a:rPr lang="cs-CZ" dirty="0" smtClean="0"/>
              <a:t>V - </a:t>
            </a:r>
            <a:r>
              <a:rPr lang="cs-CZ" dirty="0" smtClean="0"/>
              <a:t>pohoří Ural, řeka </a:t>
            </a:r>
            <a:r>
              <a:rPr lang="cs-CZ" dirty="0" err="1" smtClean="0"/>
              <a:t>Emba</a:t>
            </a:r>
            <a:r>
              <a:rPr lang="cs-CZ" dirty="0" smtClean="0"/>
              <a:t>, Kaspické moře, Černé moře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Ural</a:t>
            </a:r>
            <a:endParaRPr lang="cs-CZ" dirty="0"/>
          </a:p>
        </p:txBody>
      </p:sp>
      <p:pic>
        <p:nvPicPr>
          <p:cNvPr id="4" name="Zástupný symbol pro obsah 3" descr="200810020817_ural_0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7677" y="1233889"/>
            <a:ext cx="6842715" cy="5213497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Gibraltar</a:t>
            </a:r>
            <a:endParaRPr lang="cs-CZ" dirty="0"/>
          </a:p>
        </p:txBody>
      </p:sp>
      <p:pic>
        <p:nvPicPr>
          <p:cNvPr id="4" name="Zástupný symbol pro obsah 3" descr="800px-Gib-uzina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76565" y="1573009"/>
            <a:ext cx="7511859" cy="450711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pracovní </a:t>
            </a:r>
            <a:r>
              <a:rPr lang="cs-CZ" dirty="0" smtClean="0"/>
              <a:t>list - </a:t>
            </a:r>
            <a:r>
              <a:rPr lang="cs-CZ" sz="2800" dirty="0" smtClean="0"/>
              <a:t>pracuj s mapou Evropy. Doplň názvy, můžeš využít nápovědu.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Nápověda - </a:t>
            </a:r>
            <a:r>
              <a:rPr lang="cs-CZ" dirty="0" smtClean="0">
                <a:solidFill>
                  <a:srgbClr val="FF0000"/>
                </a:solidFill>
              </a:rPr>
              <a:t>Severní ledový, severní, Ural, Atlantský, druhý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	Evropa se nalézá na ………..polokouli. Hranice s Asií tvoří pohoří……… Od Evropy na západ se rozkládá ………..oceán. Na severu od Evropy leží………..oceán. Evropa je ………..nejmenší kontinent / světadíl /.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http://cs.wikipedia.org/wiki/Evropa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http://cs.wikipedia.org/wiki/Gibraltar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horyinfo.cz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rservice.php</a:t>
            </a:r>
            <a:r>
              <a:rPr lang="cs-CZ" dirty="0" smtClean="0">
                <a:hlinkClick r:id="rId4"/>
              </a:rPr>
              <a:t>?akce=tisk&amp;</a:t>
            </a:r>
            <a:r>
              <a:rPr lang="cs-CZ" dirty="0" err="1" smtClean="0">
                <a:hlinkClick r:id="rId4"/>
              </a:rPr>
              <a:t>cisloclanku</a:t>
            </a:r>
            <a:r>
              <a:rPr lang="cs-CZ" smtClean="0">
                <a:hlinkClick r:id="rId4"/>
              </a:rPr>
              <a:t>=2008090023</a:t>
            </a:r>
            <a:endParaRPr lang="cs-CZ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Anotace: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lze využít jako prezentaci nového učiva či k procvičování, prohlubování či opakování již probraného učiva.</a:t>
            </a:r>
          </a:p>
          <a:p>
            <a:r>
              <a:rPr lang="cs-CZ" dirty="0" smtClean="0"/>
              <a:t>Podporuje chápání Evropy jako jedinečného světadílu s  jeho charakteristickými přírodními podmínkami a rozlohou.</a:t>
            </a:r>
          </a:p>
          <a:p>
            <a:r>
              <a:rPr lang="cs-CZ" dirty="0" smtClean="0"/>
              <a:t>Pracovní list je určen pro samostatnou práci žáků s využitím dostupné literatury.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28</TotalTime>
  <Words>168</Words>
  <Application>Microsoft Office PowerPoint</Application>
  <PresentationFormat>Předvádění na obrazovce (4:3)</PresentationFormat>
  <Paragraphs>39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Prezentace aplikace PowerPoint</vt:lpstr>
      <vt:lpstr>Poloha, hranice Evropy</vt:lpstr>
      <vt:lpstr>Poloha Evropy</vt:lpstr>
      <vt:lpstr>Hranice evropy</vt:lpstr>
      <vt:lpstr>Ural</vt:lpstr>
      <vt:lpstr>Gibraltar</vt:lpstr>
      <vt:lpstr>pracovní list - pracuj s mapou Evropy. Doplň názvy, můžeš využít nápovědu.</vt:lpstr>
      <vt:lpstr>Citace</vt:lpstr>
      <vt:lpstr>Anotace: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Poloha, rozloha, hranice Evropy</dc:title>
  <dc:creator>Vydra</dc:creator>
  <cp:lastModifiedBy>Učitel</cp:lastModifiedBy>
  <cp:revision>10</cp:revision>
  <dcterms:created xsi:type="dcterms:W3CDTF">2012-03-12T14:08:00Z</dcterms:created>
  <dcterms:modified xsi:type="dcterms:W3CDTF">2012-07-04T07:17:56Z</dcterms:modified>
</cp:coreProperties>
</file>