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  <p:sldId id="256" r:id="rId3"/>
    <p:sldId id="262" r:id="rId4"/>
    <p:sldId id="257" r:id="rId5"/>
    <p:sldId id="263" r:id="rId6"/>
    <p:sldId id="265" r:id="rId7"/>
    <p:sldId id="266" r:id="rId8"/>
    <p:sldId id="259" r:id="rId9"/>
    <p:sldId id="258" r:id="rId10"/>
    <p:sldId id="264" r:id="rId11"/>
    <p:sldId id="268" r:id="rId12"/>
    <p:sldId id="261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Etna" TargetMode="External"/><Relationship Id="rId2" Type="http://schemas.openxmlformats.org/officeDocument/2006/relationships/hyperlink" Target="http://cs.wikipedia.org/wiki/Evrop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Mont_Blanc" TargetMode="External"/><Relationship Id="rId5" Type="http://schemas.openxmlformats.org/officeDocument/2006/relationships/hyperlink" Target="http://cs.wikipedia.org/wiki/Karpaty" TargetMode="External"/><Relationship Id="rId4" Type="http://schemas.openxmlformats.org/officeDocument/2006/relationships/hyperlink" Target="http://cs.wikipedia.org/wiki/Vesuv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53847575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Věra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Voborníková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12.3.2012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VY_52_INOVACE_30_VLASTIVĚDA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Evropa- povrch, ostrovy, poloostrovy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Povrch Evropy</a:t>
            </a:r>
            <a:endParaRPr lang="cs-CZ" dirty="0"/>
          </a:p>
        </p:txBody>
      </p:sp>
      <p:pic>
        <p:nvPicPr>
          <p:cNvPr id="4" name="Obrázek 3" descr="737px-Europe_topography_ma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2633688"/>
            <a:ext cx="5188864" cy="42243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Nížiny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Východoevropská rovina</a:t>
            </a:r>
          </a:p>
          <a:p>
            <a:r>
              <a:rPr lang="cs-CZ" dirty="0" err="1" smtClean="0"/>
              <a:t>Středopolské</a:t>
            </a:r>
            <a:r>
              <a:rPr lang="cs-CZ" dirty="0" smtClean="0"/>
              <a:t> nížiny</a:t>
            </a:r>
          </a:p>
          <a:p>
            <a:r>
              <a:rPr lang="cs-CZ" dirty="0" smtClean="0"/>
              <a:t>Severoněmecká nížina</a:t>
            </a:r>
          </a:p>
          <a:p>
            <a:r>
              <a:rPr lang="cs-CZ" dirty="0" smtClean="0"/>
              <a:t>Francouzská nížina</a:t>
            </a:r>
          </a:p>
          <a:p>
            <a:r>
              <a:rPr lang="cs-CZ" dirty="0" smtClean="0"/>
              <a:t>Velká uherská nížina</a:t>
            </a:r>
          </a:p>
          <a:p>
            <a:r>
              <a:rPr lang="cs-CZ" dirty="0" smtClean="0"/>
              <a:t>Valašská nížina</a:t>
            </a:r>
          </a:p>
          <a:p>
            <a:r>
              <a:rPr lang="cs-CZ" dirty="0" smtClean="0"/>
              <a:t>Pádská nížina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Pohoří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46237"/>
            <a:ext cx="8686800" cy="4526280"/>
          </a:xfrm>
        </p:spPr>
        <p:txBody>
          <a:bodyPr/>
          <a:lstStyle/>
          <a:p>
            <a:r>
              <a:rPr lang="cs-CZ" dirty="0" smtClean="0"/>
              <a:t>Alpy (</a:t>
            </a:r>
            <a:r>
              <a:rPr lang="cs-CZ" dirty="0" err="1" smtClean="0"/>
              <a:t>Mont</a:t>
            </a:r>
            <a:r>
              <a:rPr lang="cs-CZ" dirty="0" smtClean="0"/>
              <a:t> </a:t>
            </a:r>
            <a:r>
              <a:rPr lang="cs-CZ" dirty="0" err="1" smtClean="0"/>
              <a:t>Blanc</a:t>
            </a:r>
            <a:r>
              <a:rPr lang="cs-CZ" dirty="0" smtClean="0"/>
              <a:t> – </a:t>
            </a:r>
            <a:r>
              <a:rPr lang="cs-CZ" dirty="0" smtClean="0"/>
              <a:t>4807 m n. m</a:t>
            </a:r>
            <a:r>
              <a:rPr lang="cs-CZ" dirty="0" smtClean="0"/>
              <a:t>.</a:t>
            </a:r>
            <a:r>
              <a:rPr lang="cs-CZ" dirty="0" smtClean="0"/>
              <a:t> </a:t>
            </a:r>
            <a:r>
              <a:rPr lang="cs-CZ" dirty="0" smtClean="0"/>
              <a:t>– nejvyšší hora Evropy)</a:t>
            </a:r>
          </a:p>
          <a:p>
            <a:r>
              <a:rPr lang="cs-CZ" dirty="0" smtClean="0"/>
              <a:t>Karpaty (</a:t>
            </a:r>
            <a:r>
              <a:rPr lang="cs-CZ" dirty="0" err="1" smtClean="0"/>
              <a:t>Gerlachovský</a:t>
            </a:r>
            <a:r>
              <a:rPr lang="cs-CZ" dirty="0" smtClean="0"/>
              <a:t> štít – </a:t>
            </a:r>
            <a:r>
              <a:rPr lang="cs-CZ" dirty="0" smtClean="0"/>
              <a:t>2655 m n. m.)</a:t>
            </a:r>
            <a:endParaRPr lang="cs-CZ" dirty="0" smtClean="0"/>
          </a:p>
          <a:p>
            <a:r>
              <a:rPr lang="cs-CZ" dirty="0" smtClean="0"/>
              <a:t>Pyreneje</a:t>
            </a:r>
          </a:p>
          <a:p>
            <a:r>
              <a:rPr lang="cs-CZ" dirty="0" smtClean="0"/>
              <a:t>Apeniny</a:t>
            </a:r>
          </a:p>
          <a:p>
            <a:r>
              <a:rPr lang="cs-CZ" dirty="0" smtClean="0"/>
              <a:t>Ural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Sopky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Hekla (Island)</a:t>
            </a:r>
          </a:p>
          <a:p>
            <a:r>
              <a:rPr lang="cs-CZ" dirty="0" smtClean="0"/>
              <a:t>Vesuv (Itálie)</a:t>
            </a:r>
          </a:p>
          <a:p>
            <a:r>
              <a:rPr lang="cs-CZ" dirty="0" smtClean="0"/>
              <a:t>Etna (Itálie)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Ostrovy </a:t>
            </a:r>
            <a:r>
              <a:rPr lang="cs-CZ" sz="2800" dirty="0" smtClean="0"/>
              <a:t>patřící k Evropě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Britské ostrovy</a:t>
            </a:r>
          </a:p>
          <a:p>
            <a:r>
              <a:rPr lang="cs-CZ" dirty="0" smtClean="0"/>
              <a:t>Island</a:t>
            </a:r>
          </a:p>
          <a:p>
            <a:r>
              <a:rPr lang="cs-CZ" dirty="0" smtClean="0"/>
              <a:t>Malta</a:t>
            </a:r>
          </a:p>
          <a:p>
            <a:r>
              <a:rPr lang="cs-CZ" dirty="0" smtClean="0"/>
              <a:t>Kypr</a:t>
            </a:r>
          </a:p>
          <a:p>
            <a:r>
              <a:rPr lang="cs-CZ" dirty="0" smtClean="0"/>
              <a:t>Kréta</a:t>
            </a:r>
          </a:p>
          <a:p>
            <a:r>
              <a:rPr lang="cs-CZ" dirty="0" smtClean="0"/>
              <a:t>ostrovy patřící Řecku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Poloostrovy - </a:t>
            </a:r>
            <a:r>
              <a:rPr lang="cs-CZ" sz="2800" dirty="0" smtClean="0"/>
              <a:t>patřící k Evropě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 - </a:t>
            </a:r>
            <a:r>
              <a:rPr lang="cs-CZ" dirty="0" smtClean="0"/>
              <a:t>Skandinávský</a:t>
            </a:r>
          </a:p>
          <a:p>
            <a:r>
              <a:rPr lang="cs-CZ" dirty="0" smtClean="0"/>
              <a:t>JZ - </a:t>
            </a:r>
            <a:r>
              <a:rPr lang="cs-CZ" dirty="0" smtClean="0"/>
              <a:t>Pyrenejský</a:t>
            </a:r>
          </a:p>
          <a:p>
            <a:r>
              <a:rPr lang="cs-CZ" dirty="0" smtClean="0"/>
              <a:t>J - </a:t>
            </a:r>
            <a:r>
              <a:rPr lang="cs-CZ" dirty="0" smtClean="0"/>
              <a:t>Apeninský</a:t>
            </a:r>
          </a:p>
          <a:p>
            <a:r>
              <a:rPr lang="cs-CZ" dirty="0" smtClean="0"/>
              <a:t>JV - </a:t>
            </a:r>
            <a:r>
              <a:rPr lang="cs-CZ" dirty="0" smtClean="0"/>
              <a:t>Balkánský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Mont</a:t>
            </a:r>
            <a:r>
              <a:rPr lang="cs-CZ" dirty="0" smtClean="0"/>
              <a:t> </a:t>
            </a:r>
            <a:r>
              <a:rPr lang="cs-CZ" dirty="0" err="1" smtClean="0"/>
              <a:t>Blanc</a:t>
            </a:r>
            <a:endParaRPr lang="cs-CZ" dirty="0"/>
          </a:p>
        </p:txBody>
      </p:sp>
      <p:pic>
        <p:nvPicPr>
          <p:cNvPr id="4" name="Zástupný symbol pro obsah 3" descr="200810020817_ural_0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1" y="1478950"/>
            <a:ext cx="6536506" cy="490237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Karpaty</a:t>
            </a:r>
            <a:endParaRPr lang="cs-CZ" dirty="0"/>
          </a:p>
        </p:txBody>
      </p:sp>
      <p:pic>
        <p:nvPicPr>
          <p:cNvPr id="4" name="Zástupný symbol pro obsah 3" descr="800px-Gib-uzina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22735" y="1573009"/>
            <a:ext cx="6019519" cy="450711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Etna, Vesuv</a:t>
            </a:r>
            <a:endParaRPr lang="cs-CZ" dirty="0"/>
          </a:p>
        </p:txBody>
      </p:sp>
      <p:pic>
        <p:nvPicPr>
          <p:cNvPr id="4" name="Zástupný symbol pro obsah 3" descr="799px-EtnaAvió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412776"/>
            <a:ext cx="4536504" cy="3406636"/>
          </a:xfrm>
        </p:spPr>
      </p:pic>
      <p:pic>
        <p:nvPicPr>
          <p:cNvPr id="5" name="Obrázek 4" descr="800px-Vesuvi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64021" y="3573016"/>
            <a:ext cx="4379979" cy="32849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53536"/>
            <a:ext cx="843528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Pracovní </a:t>
            </a:r>
            <a:r>
              <a:rPr lang="cs-CZ" dirty="0" smtClean="0"/>
              <a:t>list - </a:t>
            </a:r>
            <a:r>
              <a:rPr lang="cs-CZ" sz="2800" dirty="0" smtClean="0"/>
              <a:t>pracuj s mapou Evropy, učebnicí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Doplň chybějící části </a:t>
            </a:r>
            <a:r>
              <a:rPr lang="cs-CZ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názvu - </a:t>
            </a:r>
            <a:r>
              <a:rPr lang="cs-CZ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použij slova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ostrov, poloostrov, moře</a:t>
            </a:r>
            <a:endParaRPr lang="cs-CZ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endParaRPr lang="cs-CZ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r>
              <a:rPr lang="cs-CZ" sz="2800" dirty="0" smtClean="0">
                <a:solidFill>
                  <a:srgbClr val="00B050"/>
                </a:solidFill>
              </a:rPr>
              <a:t>Skandinávský …………</a:t>
            </a:r>
          </a:p>
          <a:p>
            <a:r>
              <a:rPr lang="cs-CZ" sz="2800" dirty="0" smtClean="0">
                <a:solidFill>
                  <a:schemeClr val="tx2">
                    <a:lumMod val="10000"/>
                  </a:schemeClr>
                </a:solidFill>
              </a:rPr>
              <a:t>Apeninský ………….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Island ………..</a:t>
            </a:r>
            <a:endParaRPr lang="cs-CZ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Sicílie …………</a:t>
            </a:r>
          </a:p>
          <a:p>
            <a:r>
              <a:rPr lang="cs-CZ" sz="2800" dirty="0" smtClean="0">
                <a:solidFill>
                  <a:schemeClr val="tx2">
                    <a:lumMod val="25000"/>
                  </a:schemeClr>
                </a:solidFill>
              </a:rPr>
              <a:t>Středozemní ………….</a:t>
            </a:r>
            <a:endParaRPr lang="cs-CZ" sz="2800" dirty="0" smtClean="0">
              <a:solidFill>
                <a:srgbClr val="FFC000"/>
              </a:solidFill>
            </a:endParaRPr>
          </a:p>
          <a:p>
            <a:r>
              <a:rPr lang="cs-CZ" sz="2800" dirty="0" smtClean="0">
                <a:solidFill>
                  <a:srgbClr val="FFC000"/>
                </a:solidFill>
              </a:rPr>
              <a:t>Pyrenejský …………</a:t>
            </a:r>
          </a:p>
          <a:p>
            <a:r>
              <a:rPr lang="cs-CZ" sz="2800" dirty="0" smtClean="0">
                <a:solidFill>
                  <a:srgbClr val="C00000"/>
                </a:solidFill>
              </a:rPr>
              <a:t>Severní …………</a:t>
            </a:r>
          </a:p>
          <a:p>
            <a:r>
              <a:rPr lang="cs-CZ" sz="2800" dirty="0" smtClean="0"/>
              <a:t>Korsika ……….</a:t>
            </a:r>
          </a:p>
          <a:p>
            <a:endParaRPr lang="cs-CZ" dirty="0">
              <a:solidFill>
                <a:schemeClr val="tx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http://cs.wikipedia.org/wiki/Evropa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http://cs.wikipedia.org/wiki/Etna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http://cs.wikipedia.org/wiki/Vesuv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http://cs.wikipedia.org/wiki/Karpaty</a:t>
            </a:r>
            <a:endParaRPr lang="cs-CZ" dirty="0" smtClean="0"/>
          </a:p>
          <a:p>
            <a:r>
              <a:rPr lang="cs-CZ" smtClean="0">
                <a:hlinkClick r:id="rId6"/>
              </a:rPr>
              <a:t>http://cs.wikipedia.org/wiki/Mont_Blanc</a:t>
            </a:r>
            <a:endParaRPr lang="cs-CZ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Anotace: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Materiál lze využít jako prezentaci nového učiva či k procvičování, prohlubování či opakování již probraného učiva.</a:t>
            </a:r>
          </a:p>
          <a:p>
            <a:r>
              <a:rPr lang="cs-CZ" smtClean="0"/>
              <a:t>Podporuje chápání Evropy jako jedinečného světadílu s  jeho charakteristickými přírodními podmínkami. </a:t>
            </a:r>
            <a:endParaRPr lang="cs-CZ" dirty="0" smtClean="0"/>
          </a:p>
          <a:p>
            <a:r>
              <a:rPr lang="cs-CZ" dirty="0" smtClean="0"/>
              <a:t>Pracovní list je určen pro samostatnou práci žáků s využitím dostupné literatury.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28</TotalTime>
  <Words>242</Words>
  <Application>Microsoft Office PowerPoint</Application>
  <PresentationFormat>Předvádění na obrazovce (4:3)</PresentationFormat>
  <Paragraphs>62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Lití písma</vt:lpstr>
      <vt:lpstr>Snímek 1</vt:lpstr>
      <vt:lpstr>Povrch Evropy</vt:lpstr>
      <vt:lpstr>Nížiny</vt:lpstr>
      <vt:lpstr>Pohoří</vt:lpstr>
      <vt:lpstr>Sopky</vt:lpstr>
      <vt:lpstr>Ostrovy patřící k Evropě</vt:lpstr>
      <vt:lpstr>Poloostrovy - patřící k Evropě</vt:lpstr>
      <vt:lpstr>Mont Blanc</vt:lpstr>
      <vt:lpstr>Karpaty</vt:lpstr>
      <vt:lpstr>Etna, Vesuv</vt:lpstr>
      <vt:lpstr>Pracovní list - pracuj s mapou Evropy, učebnicí </vt:lpstr>
      <vt:lpstr>Citace</vt:lpstr>
      <vt:lpstr>Anotace: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Poloha, rozloha, hranice Evropy</dc:title>
  <dc:creator>Vydra</dc:creator>
  <cp:lastModifiedBy>Martin a Lída</cp:lastModifiedBy>
  <cp:revision>14</cp:revision>
  <dcterms:created xsi:type="dcterms:W3CDTF">2012-03-12T14:08:00Z</dcterms:created>
  <dcterms:modified xsi:type="dcterms:W3CDTF">2012-07-04T07:24:25Z</dcterms:modified>
</cp:coreProperties>
</file>